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45" r:id="rId2"/>
    <p:sldMasterId id="2147483757" r:id="rId3"/>
    <p:sldMasterId id="2147483770" r:id="rId4"/>
    <p:sldMasterId id="2147483782" r:id="rId5"/>
    <p:sldMasterId id="2147483794" r:id="rId6"/>
    <p:sldMasterId id="2147483807" r:id="rId7"/>
  </p:sldMasterIdLst>
  <p:sldIdLst>
    <p:sldId id="413" r:id="rId8"/>
    <p:sldId id="334" r:id="rId9"/>
    <p:sldId id="414" r:id="rId10"/>
    <p:sldId id="336" r:id="rId11"/>
    <p:sldId id="337" r:id="rId12"/>
    <p:sldId id="339" r:id="rId13"/>
    <p:sldId id="340" r:id="rId14"/>
    <p:sldId id="341" r:id="rId15"/>
    <p:sldId id="343" r:id="rId16"/>
    <p:sldId id="344" r:id="rId17"/>
    <p:sldId id="345" r:id="rId18"/>
    <p:sldId id="403" r:id="rId19"/>
    <p:sldId id="404" r:id="rId20"/>
    <p:sldId id="412" r:id="rId21"/>
    <p:sldId id="346" r:id="rId22"/>
    <p:sldId id="446" r:id="rId23"/>
    <p:sldId id="405" r:id="rId24"/>
    <p:sldId id="406" r:id="rId25"/>
    <p:sldId id="415" r:id="rId26"/>
    <p:sldId id="416" r:id="rId27"/>
    <p:sldId id="447" r:id="rId28"/>
    <p:sldId id="355" r:id="rId29"/>
    <p:sldId id="356" r:id="rId30"/>
    <p:sldId id="357" r:id="rId31"/>
    <p:sldId id="417" r:id="rId32"/>
    <p:sldId id="418" r:id="rId33"/>
    <p:sldId id="448" r:id="rId34"/>
    <p:sldId id="449" r:id="rId35"/>
    <p:sldId id="450" r:id="rId36"/>
    <p:sldId id="451" r:id="rId37"/>
    <p:sldId id="422" r:id="rId38"/>
    <p:sldId id="423" r:id="rId39"/>
    <p:sldId id="424" r:id="rId40"/>
    <p:sldId id="425" r:id="rId41"/>
    <p:sldId id="426" r:id="rId42"/>
    <p:sldId id="452" r:id="rId43"/>
    <p:sldId id="427" r:id="rId44"/>
    <p:sldId id="428" r:id="rId45"/>
    <p:sldId id="429" r:id="rId46"/>
    <p:sldId id="430" r:id="rId47"/>
    <p:sldId id="431" r:id="rId48"/>
    <p:sldId id="432" r:id="rId49"/>
    <p:sldId id="453" r:id="rId50"/>
    <p:sldId id="433" r:id="rId51"/>
    <p:sldId id="434" r:id="rId52"/>
    <p:sldId id="435" r:id="rId53"/>
    <p:sldId id="436" r:id="rId54"/>
    <p:sldId id="437" r:id="rId55"/>
    <p:sldId id="438" r:id="rId56"/>
    <p:sldId id="439" r:id="rId57"/>
    <p:sldId id="440" r:id="rId58"/>
    <p:sldId id="441" r:id="rId59"/>
    <p:sldId id="442" r:id="rId60"/>
    <p:sldId id="454" r:id="rId61"/>
    <p:sldId id="455" r:id="rId62"/>
    <p:sldId id="301" r:id="rId6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B9FFB9"/>
    <a:srgbClr val="CCECFF"/>
    <a:srgbClr val="CC99FF"/>
    <a:srgbClr val="AE4DFF"/>
    <a:srgbClr val="FF00FF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4" autoAdjust="0"/>
    <p:restoredTop sz="95340" autoAdjust="0"/>
  </p:normalViewPr>
  <p:slideViewPr>
    <p:cSldViewPr>
      <p:cViewPr varScale="1">
        <p:scale>
          <a:sx n="148" d="100"/>
          <a:sy n="148" d="100"/>
        </p:scale>
        <p:origin x="11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1/5/2022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59A223-DE56-4C24-BCDB-D3044B3E54B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8264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205F4-EC33-4BC9-9967-2B356054EF7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063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653B1787-A837-4D46-8430-F5F53DFA2F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231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0475" y="381000"/>
            <a:ext cx="7654925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333500"/>
            <a:ext cx="8212138" cy="4152900"/>
          </a:xfrm>
        </p:spPr>
        <p:txBody>
          <a:bodyPr/>
          <a:lstStyle/>
          <a:p>
            <a:pPr lvl="0"/>
            <a:r>
              <a:rPr lang="ko-KR" altLang="en-US" noProof="0"/>
              <a:t>표를 추가하려면 아이콘을 클릭하십시오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E902-F5F1-4821-B52F-A3D3E2F99C4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80700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E902-F5F1-4821-B52F-A3D3E2F99C4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48565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42C3-9F1D-4293-B001-C642B8E1F2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044901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CD32A-D0CB-499F-BA14-BB9D69191C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710158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EF0C-10B6-4BAC-8C1F-3F5472E286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01815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1DBB5-A407-48C3-AF98-0B31E1A2E1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589150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987C1-2174-44A3-BEFB-3574260E1A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439542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6D025-79D7-4122-9AE2-C25DF50E82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25242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750BF3B-F14B-42B4-B363-E55F60ECBCE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  <a:lvl4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4pPr>
            <a:lvl5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1D55958-F3A2-416C-8D71-E38E7B5E6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" y="221296"/>
            <a:ext cx="570528" cy="10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4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360DC-CCD2-4E90-B07B-A0C7DC259B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556597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9A91-8BF8-43B2-B64F-B03E1E24458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226168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F7193-50E1-4AFE-BEBD-E34B7AD4FFB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742406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BA48D-E905-4C1A-A6AA-A5B77A385D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462158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37F94-F03D-4F62-9DC6-29BEBA93D8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558324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F37F1-3A36-4853-AAD2-19AD42CB893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654186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56DE-4682-4367-92D3-550649CECC4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304137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AC5E2-9F43-47F5-BE16-F3C7C939733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410856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EDE6C-7692-4868-978C-4E417D8680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224293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ED35A-2356-4D9B-A229-08731429D19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315966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2A18A8-4E71-4253-80C9-50DA6A08855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324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E901E-997C-4428-AFFD-CE6475DAE96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419849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707F5-2457-4AB2-8A3B-96410A21944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125424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937C2-B0D9-4CB1-9F2F-6D5FA132F35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879175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40527-6AB5-449D-8379-BC351533DB2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390003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B9771-48A8-4BA0-ABF4-4EFA7C44651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77162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FE131-678F-48B8-BD8D-191497B8939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467643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F965C-9A53-457A-AC50-599D1989118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751085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DE261-01CB-4F21-B0B2-F1CBB61E33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294246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F4013-464F-4905-BEE1-A616162BCD7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096077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A272-9F15-4F84-A9D0-087741298C8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841725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F5997D4-0AFC-450F-A14E-A3AD1B67795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7977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5D0B3-C738-46B5-BB4A-FBF3147120C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741703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9B5E-FCC9-445E-B277-BBD9CC15088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540962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DA70C-970A-464F-91E2-018078C1C9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5682284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4178E-64CA-4609-9FE9-94A5BB8981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2282765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E83B-D1A1-4A12-8FAF-FBD4603DC6B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106154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B0D8-BAAB-4829-848C-947045230CB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955402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AC5A3-84ED-40E2-A155-DC0686FF73E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7857515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F4E4-CDE1-49DD-B756-FB254AFDF95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235413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C7136-5324-49FA-BD88-08B0A767115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275832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5922-0996-4CF2-BB0A-35D6F12FDE2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23707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40C3CCD-59FC-450C-B8F2-13F11613F20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73826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8B662-B901-46E3-96A3-561ED903484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288959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36416-15C7-4C6E-AE80-33013E49F7F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7251664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5F44-C605-4072-BB82-0E8DC0F9BD5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103140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39EC3-EFE9-4B6C-9151-C53A97E21D5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7257052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A7A0E-B917-4F7D-84C4-EDFD00B3334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87645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77B57-49EF-42DD-A443-AE38A52AEFE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835703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47D9-2C71-4C7D-88BE-3DC4EDC3C6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9613646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8BC3-C99D-4944-9743-DA50FB2C707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6486655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45AC-A127-4169-AAC4-586586C385A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416448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2424D-BB6C-42FC-B553-79412948D01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846909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EC94AC-8BCA-41A2-AF50-3176252CFD7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7566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68BD6-F2AC-4C4A-8F8D-65F5D4D7674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92912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D7012-2259-4632-8AAB-C6F10B5DE4B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0294254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D8A51-0246-4A53-A23F-EFAAFA2EC9D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522814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3BCD7-E6AB-4617-92D2-612D069525F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531250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D4E03-310E-4366-AD7E-BBC129BDD9F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2318359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DEBC0-A9C0-44E5-B374-CB0A8893CFF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4827005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BB32C-D42E-4CDD-A6E0-6426DFB378C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4856380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41F9A-7C3D-4F3D-9DB3-C913A538C0A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1334910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10013-CAFD-485C-8385-8ABBE39ED00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0069472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EFDD9-9914-49A0-AD1D-8E084345BA1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206363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E7357E-4510-4AF1-8DAB-F0AC425451A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3197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73380-B78A-433D-A185-6B66C956F9B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8436897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Cj03788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AEA9E-4803-4675-8B78-8345A199ED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6771264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9937-0E40-43AD-BFFC-FBB7E39213D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9130147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EB91-339C-4767-8E29-640607BFB34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8901208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3075-5D69-42ED-BA42-81A28040C52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0549064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F42C8-2BEA-4D9C-8D4A-EC5FEA706A2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0843829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E699-B664-4ADD-9D4C-2D9DC487B7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585080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206C2-0DA7-47BB-9621-6D1989AA27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9645054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45A77-7AB3-4045-BB51-3D8CF4A208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2519867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B081-A71A-444A-A2AF-89DA29C0BD1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845053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DCF7FE-E46E-47AA-BA4D-87AC7D9AEB2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93241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5413-FC64-46C4-A0E6-E84EF80C31A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58967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AFA2-59AA-4AA3-BC8D-2284A149997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8680840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0798-55B2-40C5-ADC8-8A6811FDD6C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010103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4B77549-45B2-4360-AAF8-DEA0AFBA4DB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031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4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59E902-F5F1-4821-B52F-A3D3E2F99C4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140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400">
                <a:latin typeface="+mn-lt"/>
              </a:defRPr>
            </a:lvl1pPr>
          </a:lstStyle>
          <a:p>
            <a:pPr>
              <a:defRPr/>
            </a:pPr>
            <a:fld id="{97F832D8-2751-440F-921C-5CAA6946BC1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0" latinLnBrk="0" hangingPunct="0"/>
            <a:r>
              <a:rPr kumimoji="0" lang="en-US" altLang="ko-KR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© 2012 </a:t>
            </a:r>
            <a:r>
              <a:rPr kumimoji="0" lang="ko-KR" altLang="en-US" sz="1000" dirty="0" err="1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생능출판사</a:t>
            </a:r>
            <a:r>
              <a:rPr kumimoji="0" lang="ko-KR" altLang="en-US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ko-KR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All rights reserved</a:t>
            </a:r>
            <a:endParaRPr kumimoji="0" lang="en-US" altLang="ko-KR" sz="1000" dirty="0">
              <a:solidFill>
                <a:srgbClr val="FF4C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0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3F5059AA-F855-4B82-A334-55B9947E789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2053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2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096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8BEE1D7-65E4-479E-9AD0-F1F6B9A973C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cs typeface="Arial" charset="0"/>
              </a:rPr>
              <a:t>© 2012 </a:t>
            </a:r>
            <a:r>
              <a:rPr lang="ko-KR" altLang="en-US" sz="1000" dirty="0" err="1">
                <a:solidFill>
                  <a:srgbClr val="FF4C00"/>
                </a:solidFill>
                <a:cs typeface="Arial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cs typeface="Arial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BC4CA9DB-B989-41D4-8C8D-012609F198E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2007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fld id="{60C33549-BFC9-4BF0-9FBA-65427DD1C36D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7073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2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F7DACDB-8E2E-4AB2-A4BA-6828B9730B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477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2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690688" y="908050"/>
            <a:ext cx="6013185" cy="646331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누구나 즐기는 </a:t>
            </a:r>
            <a:r>
              <a:rPr kumimoji="0" lang="en-US" altLang="ko-KR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언어 콘서트</a:t>
            </a:r>
          </a:p>
        </p:txBody>
      </p:sp>
      <p:sp>
        <p:nvSpPr>
          <p:cNvPr id="3076" name="AutoShape 142"/>
          <p:cNvSpPr>
            <a:spLocks noChangeArrowheads="1"/>
          </p:cNvSpPr>
          <p:nvPr/>
        </p:nvSpPr>
        <p:spPr bwMode="auto">
          <a:xfrm>
            <a:off x="2419350" y="1846263"/>
            <a:ext cx="3925888" cy="6985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dirty="0">
                <a:latin typeface="Arial" pitchFamily="34" charset="0"/>
              </a:rPr>
              <a:t>제</a:t>
            </a:r>
            <a:r>
              <a:rPr kumimoji="0" lang="en-US" altLang="ko-KR" dirty="0">
                <a:latin typeface="Arial" pitchFamily="34" charset="0"/>
              </a:rPr>
              <a:t>11</a:t>
            </a:r>
            <a:r>
              <a:rPr kumimoji="0" lang="ko-KR" altLang="en-US" dirty="0">
                <a:latin typeface="Arial" pitchFamily="34" charset="0"/>
              </a:rPr>
              <a:t>장 구조체</a:t>
            </a:r>
            <a:r>
              <a:rPr kumimoji="0" lang="en-US" altLang="ko-KR" dirty="0">
                <a:latin typeface="Arial" pitchFamily="34" charset="0"/>
              </a:rPr>
              <a:t>, </a:t>
            </a:r>
            <a:r>
              <a:rPr kumimoji="0" lang="ko-KR" altLang="en-US" dirty="0" err="1">
                <a:latin typeface="Arial" pitchFamily="34" charset="0"/>
              </a:rPr>
              <a:t>공용체</a:t>
            </a:r>
            <a:r>
              <a:rPr kumimoji="0" lang="en-US" altLang="ko-KR" dirty="0">
                <a:latin typeface="Arial" pitchFamily="34" charset="0"/>
              </a:rPr>
              <a:t>, </a:t>
            </a:r>
            <a:r>
              <a:rPr kumimoji="0" lang="ko-KR" altLang="en-US" dirty="0" err="1">
                <a:latin typeface="Arial" pitchFamily="34" charset="0"/>
              </a:rPr>
              <a:t>열거형</a:t>
            </a:r>
            <a:endParaRPr kumimoji="0" lang="ko-KR" altLang="en-US" dirty="0">
              <a:latin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03" y="2700339"/>
            <a:ext cx="3990920" cy="31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5238" y="5322181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i="1" dirty="0"/>
              <a:t>출처</a:t>
            </a:r>
            <a:r>
              <a:rPr lang="en-US" altLang="ko-KR" sz="1400" i="1" dirty="0"/>
              <a:t>: </a:t>
            </a:r>
            <a:r>
              <a:rPr lang="en-US" altLang="ko-KR" sz="1400" i="1" dirty="0" err="1"/>
              <a:t>pixabay</a:t>
            </a:r>
            <a:r>
              <a:rPr lang="ko-KR" altLang="en-US" sz="1400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41582-30D9-40C7-AED1-8A3CE0C16E53}"/>
              </a:ext>
            </a:extLst>
          </p:cNvPr>
          <p:cNvSpPr txBox="1"/>
          <p:nvPr/>
        </p:nvSpPr>
        <p:spPr>
          <a:xfrm>
            <a:off x="696665" y="375138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개정 </a:t>
            </a:r>
            <a:r>
              <a:rPr lang="en-US" altLang="ko-KR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3</a:t>
            </a:r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판</a:t>
            </a:r>
          </a:p>
        </p:txBody>
      </p:sp>
    </p:spTree>
    <p:extLst>
      <p:ext uri="{BB962C8B-B14F-4D97-AF65-F5344CB8AC3E}">
        <p14:creationId xmlns:p14="http://schemas.microsoft.com/office/powerpoint/2010/main" val="260214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구조체의 초기화</a:t>
            </a:r>
          </a:p>
        </p:txBody>
      </p:sp>
      <p:sp>
        <p:nvSpPr>
          <p:cNvPr id="13317" name="Rectangle 8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중괄호를 이용하여 초기값을 나열한다</a:t>
            </a:r>
            <a:r>
              <a:rPr lang="en-US" altLang="ko-KR"/>
              <a:t>. 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013727" y="2132856"/>
            <a:ext cx="7100887" cy="194151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latin typeface="Consolas" panose="020B0609020204030204" pitchFamily="49" charset="0"/>
              </a:rPr>
              <a:t> student {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		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number;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		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latin typeface="Consolas" panose="020B0609020204030204" pitchFamily="49" charset="0"/>
              </a:rPr>
              <a:t> name[10];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		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latin typeface="Consolas" panose="020B0609020204030204" pitchFamily="49" charset="0"/>
              </a:rPr>
              <a:t> grade;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};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latin typeface="Consolas" panose="020B0609020204030204" pitchFamily="49" charset="0"/>
              </a:rPr>
              <a:t> student s1 = { 24, 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"Kim"</a:t>
            </a:r>
            <a:r>
              <a:rPr lang="en-US" altLang="ko-KR" sz="1600" dirty="0">
                <a:latin typeface="Consolas" panose="020B0609020204030204" pitchFamily="49" charset="0"/>
              </a:rPr>
              <a:t>, 4.3 };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0" y="2636838"/>
            <a:ext cx="201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ko-KR" altLang="en-US" sz="1600"/>
          </a:p>
        </p:txBody>
      </p:sp>
      <p:sp>
        <p:nvSpPr>
          <p:cNvPr id="2" name="직사각형 1"/>
          <p:cNvSpPr/>
          <p:nvPr/>
        </p:nvSpPr>
        <p:spPr>
          <a:xfrm>
            <a:off x="3275856" y="3573016"/>
            <a:ext cx="22322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82" y="4365104"/>
            <a:ext cx="83343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6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구조체 멤버 참조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구조체 멤버를 참조하려면 다음과 같이 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  <a:r>
              <a:rPr lang="ko-KR" altLang="en-US" dirty="0"/>
              <a:t>연산자를 사용한다</a:t>
            </a:r>
            <a:r>
              <a:rPr lang="en-US" altLang="ko-KR" dirty="0"/>
              <a:t>.</a:t>
            </a:r>
          </a:p>
          <a:p>
            <a:pPr lvl="1" eaLnBrk="1" hangingPunct="1">
              <a:buFont typeface="Symbol" pitchFamily="18" charset="2"/>
              <a:buNone/>
            </a:pPr>
            <a:endParaRPr lang="en-US" altLang="ko-KR" dirty="0"/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971600" y="2152091"/>
            <a:ext cx="7794448" cy="1156479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dirty="0">
                <a:latin typeface="Consolas" panose="020B0609020204030204" pitchFamily="49" charset="0"/>
              </a:rPr>
              <a:t>s1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  <a:r>
              <a:rPr lang="en-US" altLang="ko-KR" dirty="0">
                <a:latin typeface="Consolas" panose="020B0609020204030204" pitchFamily="49" charset="0"/>
              </a:rPr>
              <a:t>number = 20170001;		// </a:t>
            </a:r>
            <a:r>
              <a:rPr lang="ko-KR" altLang="en-US" dirty="0">
                <a:latin typeface="Consolas" panose="020B0609020204030204" pitchFamily="49" charset="0"/>
              </a:rPr>
              <a:t>정수 멤버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dirty="0" err="1">
                <a:latin typeface="Consolas" panose="020B0609020204030204" pitchFamily="49" charset="0"/>
              </a:rPr>
              <a:t>strcpy</a:t>
            </a:r>
            <a:r>
              <a:rPr lang="en-US" altLang="ko-KR" dirty="0">
                <a:latin typeface="Consolas" panose="020B0609020204030204" pitchFamily="49" charset="0"/>
              </a:rPr>
              <a:t>(</a:t>
            </a:r>
            <a:r>
              <a:rPr lang="en-US" altLang="ko-KR" dirty="0" err="1">
                <a:latin typeface="Consolas" panose="020B0609020204030204" pitchFamily="49" charset="0"/>
              </a:rPr>
              <a:t>s1</a:t>
            </a:r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  <a:r>
              <a:rPr lang="en-US" altLang="ko-KR" dirty="0" err="1">
                <a:latin typeface="Consolas" panose="020B0609020204030204" pitchFamily="49" charset="0"/>
              </a:rPr>
              <a:t>name</a:t>
            </a:r>
            <a:r>
              <a:rPr lang="en-US" altLang="ko-KR" dirty="0">
                <a:latin typeface="Consolas" panose="020B0609020204030204" pitchFamily="49" charset="0"/>
              </a:rPr>
              <a:t>, </a:t>
            </a:r>
            <a:r>
              <a:rPr lang="en-US" altLang="ko-KR" dirty="0">
                <a:solidFill>
                  <a:srgbClr val="800000"/>
                </a:solidFill>
                <a:latin typeface="Consolas" panose="020B0609020204030204" pitchFamily="49" charset="0"/>
              </a:rPr>
              <a:t>"Kim"</a:t>
            </a:r>
            <a:r>
              <a:rPr lang="en-US" altLang="ko-KR" dirty="0">
                <a:latin typeface="Consolas" panose="020B0609020204030204" pitchFamily="49" charset="0"/>
              </a:rPr>
              <a:t>);	// </a:t>
            </a:r>
            <a:r>
              <a:rPr lang="ko-KR" altLang="en-US" dirty="0">
                <a:latin typeface="Consolas" panose="020B0609020204030204" pitchFamily="49" charset="0"/>
              </a:rPr>
              <a:t>문자열 멤버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dirty="0" err="1">
                <a:latin typeface="Consolas" panose="020B0609020204030204" pitchFamily="49" charset="0"/>
              </a:rPr>
              <a:t>s1</a:t>
            </a:r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  <a:r>
              <a:rPr lang="en-US" altLang="ko-KR" dirty="0" err="1">
                <a:latin typeface="Consolas" panose="020B0609020204030204" pitchFamily="49" charset="0"/>
              </a:rPr>
              <a:t>grade</a:t>
            </a:r>
            <a:r>
              <a:rPr lang="en-US" altLang="ko-KR" dirty="0">
                <a:latin typeface="Consolas" panose="020B0609020204030204" pitchFamily="49" charset="0"/>
              </a:rPr>
              <a:t> = 4.3;		// </a:t>
            </a:r>
            <a:r>
              <a:rPr lang="ko-KR" altLang="en-US" dirty="0">
                <a:latin typeface="Consolas" panose="020B0609020204030204" pitchFamily="49" charset="0"/>
              </a:rPr>
              <a:t>실수 멤버</a:t>
            </a:r>
          </a:p>
        </p:txBody>
      </p:sp>
      <p:grpSp>
        <p:nvGrpSpPr>
          <p:cNvPr id="14341" name="Group 12"/>
          <p:cNvGrpSpPr>
            <a:grpSpLocks/>
          </p:cNvGrpSpPr>
          <p:nvPr/>
        </p:nvGrpSpPr>
        <p:grpSpPr bwMode="auto">
          <a:xfrm>
            <a:off x="3059113" y="4437063"/>
            <a:ext cx="1589087" cy="1616075"/>
            <a:chOff x="3208" y="1586"/>
            <a:chExt cx="1395" cy="1617"/>
          </a:xfrm>
        </p:grpSpPr>
        <p:sp>
          <p:nvSpPr>
            <p:cNvPr id="14344" name="Freeform 13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34 w 44"/>
                <a:gd name="T1" fmla="*/ 0 h 88"/>
                <a:gd name="T2" fmla="*/ 0 w 44"/>
                <a:gd name="T3" fmla="*/ 100 h 88"/>
                <a:gd name="T4" fmla="*/ 17 w 44"/>
                <a:gd name="T5" fmla="*/ 100 h 88"/>
                <a:gd name="T6" fmla="*/ 50 w 44"/>
                <a:gd name="T7" fmla="*/ 0 h 88"/>
                <a:gd name="T8" fmla="*/ 34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8"/>
                <a:gd name="T17" fmla="*/ 44 w 44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45" name="Freeform 14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77 w 92"/>
                <a:gd name="T1" fmla="*/ 0 h 73"/>
                <a:gd name="T2" fmla="*/ 0 w 92"/>
                <a:gd name="T3" fmla="*/ 86 h 73"/>
                <a:gd name="T4" fmla="*/ 16 w 92"/>
                <a:gd name="T5" fmla="*/ 86 h 73"/>
                <a:gd name="T6" fmla="*/ 104 w 92"/>
                <a:gd name="T7" fmla="*/ 6 h 73"/>
                <a:gd name="T8" fmla="*/ 77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46" name="Freeform 15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77 w 92"/>
                <a:gd name="T1" fmla="*/ 0 h 73"/>
                <a:gd name="T2" fmla="*/ 0 w 92"/>
                <a:gd name="T3" fmla="*/ 86 h 73"/>
                <a:gd name="T4" fmla="*/ 16 w 92"/>
                <a:gd name="T5" fmla="*/ 86 h 73"/>
                <a:gd name="T6" fmla="*/ 104 w 92"/>
                <a:gd name="T7" fmla="*/ 6 h 73"/>
                <a:gd name="T8" fmla="*/ 77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47" name="Freeform 16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23 w 88"/>
                <a:gd name="T1" fmla="*/ 0 h 83"/>
                <a:gd name="T2" fmla="*/ 99 w 88"/>
                <a:gd name="T3" fmla="*/ 80 h 83"/>
                <a:gd name="T4" fmla="*/ 87 w 88"/>
                <a:gd name="T5" fmla="*/ 98 h 83"/>
                <a:gd name="T6" fmla="*/ 0 w 88"/>
                <a:gd name="T7" fmla="*/ 6 h 83"/>
                <a:gd name="T8" fmla="*/ 23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48" name="Freeform 17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23 w 88"/>
                <a:gd name="T1" fmla="*/ 0 h 83"/>
                <a:gd name="T2" fmla="*/ 99 w 88"/>
                <a:gd name="T3" fmla="*/ 80 h 83"/>
                <a:gd name="T4" fmla="*/ 87 w 88"/>
                <a:gd name="T5" fmla="*/ 98 h 83"/>
                <a:gd name="T6" fmla="*/ 0 w 88"/>
                <a:gd name="T7" fmla="*/ 6 h 83"/>
                <a:gd name="T8" fmla="*/ 23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49" name="Freeform 18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8 w 532"/>
                <a:gd name="T1" fmla="*/ 55 h 304"/>
                <a:gd name="T2" fmla="*/ 0 w 532"/>
                <a:gd name="T3" fmla="*/ 166 h 304"/>
                <a:gd name="T4" fmla="*/ 0 w 532"/>
                <a:gd name="T5" fmla="*/ 292 h 304"/>
                <a:gd name="T6" fmla="*/ 0 w 532"/>
                <a:gd name="T7" fmla="*/ 355 h 304"/>
                <a:gd name="T8" fmla="*/ 569 w 532"/>
                <a:gd name="T9" fmla="*/ 355 h 304"/>
                <a:gd name="T10" fmla="*/ 599 w 532"/>
                <a:gd name="T11" fmla="*/ 260 h 304"/>
                <a:gd name="T12" fmla="*/ 569 w 532"/>
                <a:gd name="T13" fmla="*/ 103 h 304"/>
                <a:gd name="T14" fmla="*/ 508 w 532"/>
                <a:gd name="T15" fmla="*/ 15 h 304"/>
                <a:gd name="T16" fmla="*/ 227 w 532"/>
                <a:gd name="T17" fmla="*/ 0 h 304"/>
                <a:gd name="T18" fmla="*/ 69 w 532"/>
                <a:gd name="T19" fmla="*/ 0 h 304"/>
                <a:gd name="T20" fmla="*/ 8 w 532"/>
                <a:gd name="T21" fmla="*/ 55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2"/>
                <a:gd name="T34" fmla="*/ 0 h 304"/>
                <a:gd name="T35" fmla="*/ 532 w 532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0" name="Freeform 19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178 w 161"/>
                <a:gd name="T1" fmla="*/ 168 h 221"/>
                <a:gd name="T2" fmla="*/ 165 w 161"/>
                <a:gd name="T3" fmla="*/ 115 h 221"/>
                <a:gd name="T4" fmla="*/ 155 w 161"/>
                <a:gd name="T5" fmla="*/ 54 h 221"/>
                <a:gd name="T6" fmla="*/ 123 w 161"/>
                <a:gd name="T7" fmla="*/ 36 h 221"/>
                <a:gd name="T8" fmla="*/ 101 w 161"/>
                <a:gd name="T9" fmla="*/ 20 h 221"/>
                <a:gd name="T10" fmla="*/ 61 w 161"/>
                <a:gd name="T11" fmla="*/ 0 h 221"/>
                <a:gd name="T12" fmla="*/ 52 w 161"/>
                <a:gd name="T13" fmla="*/ 24 h 221"/>
                <a:gd name="T14" fmla="*/ 14 w 161"/>
                <a:gd name="T15" fmla="*/ 1 h 221"/>
                <a:gd name="T16" fmla="*/ 1 w 161"/>
                <a:gd name="T17" fmla="*/ 29 h 221"/>
                <a:gd name="T18" fmla="*/ 26 w 161"/>
                <a:gd name="T19" fmla="*/ 51 h 221"/>
                <a:gd name="T20" fmla="*/ 22 w 161"/>
                <a:gd name="T21" fmla="*/ 70 h 221"/>
                <a:gd name="T22" fmla="*/ 8 w 161"/>
                <a:gd name="T23" fmla="*/ 82 h 221"/>
                <a:gd name="T24" fmla="*/ 1 w 161"/>
                <a:gd name="T25" fmla="*/ 95 h 221"/>
                <a:gd name="T26" fmla="*/ 0 w 161"/>
                <a:gd name="T27" fmla="*/ 108 h 221"/>
                <a:gd name="T28" fmla="*/ 6 w 161"/>
                <a:gd name="T29" fmla="*/ 125 h 221"/>
                <a:gd name="T30" fmla="*/ 13 w 161"/>
                <a:gd name="T31" fmla="*/ 154 h 221"/>
                <a:gd name="T32" fmla="*/ 17 w 161"/>
                <a:gd name="T33" fmla="*/ 168 h 221"/>
                <a:gd name="T34" fmla="*/ 23 w 161"/>
                <a:gd name="T35" fmla="*/ 178 h 221"/>
                <a:gd name="T36" fmla="*/ 31 w 161"/>
                <a:gd name="T37" fmla="*/ 188 h 221"/>
                <a:gd name="T38" fmla="*/ 41 w 161"/>
                <a:gd name="T39" fmla="*/ 196 h 221"/>
                <a:gd name="T40" fmla="*/ 51 w 161"/>
                <a:gd name="T41" fmla="*/ 204 h 221"/>
                <a:gd name="T42" fmla="*/ 65 w 161"/>
                <a:gd name="T43" fmla="*/ 209 h 221"/>
                <a:gd name="T44" fmla="*/ 80 w 161"/>
                <a:gd name="T45" fmla="*/ 212 h 221"/>
                <a:gd name="T46" fmla="*/ 97 w 161"/>
                <a:gd name="T47" fmla="*/ 214 h 221"/>
                <a:gd name="T48" fmla="*/ 125 w 161"/>
                <a:gd name="T49" fmla="*/ 256 h 221"/>
                <a:gd name="T50" fmla="*/ 183 w 161"/>
                <a:gd name="T51" fmla="*/ 183 h 221"/>
                <a:gd name="T52" fmla="*/ 178 w 161"/>
                <a:gd name="T53" fmla="*/ 168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221"/>
                <a:gd name="T83" fmla="*/ 161 w 161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1" name="Freeform 20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1034 w 1132"/>
                <a:gd name="T1" fmla="*/ 194 h 1016"/>
                <a:gd name="T2" fmla="*/ 1091 w 1132"/>
                <a:gd name="T3" fmla="*/ 223 h 1016"/>
                <a:gd name="T4" fmla="*/ 1142 w 1132"/>
                <a:gd name="T5" fmla="*/ 254 h 1016"/>
                <a:gd name="T6" fmla="*/ 1182 w 1132"/>
                <a:gd name="T7" fmla="*/ 295 h 1016"/>
                <a:gd name="T8" fmla="*/ 1205 w 1132"/>
                <a:gd name="T9" fmla="*/ 356 h 1016"/>
                <a:gd name="T10" fmla="*/ 1245 w 1132"/>
                <a:gd name="T11" fmla="*/ 603 h 1016"/>
                <a:gd name="T12" fmla="*/ 1263 w 1132"/>
                <a:gd name="T13" fmla="*/ 863 h 1016"/>
                <a:gd name="T14" fmla="*/ 1214 w 1132"/>
                <a:gd name="T15" fmla="*/ 1045 h 1016"/>
                <a:gd name="T16" fmla="*/ 1200 w 1132"/>
                <a:gd name="T17" fmla="*/ 1098 h 1016"/>
                <a:gd name="T18" fmla="*/ 1171 w 1132"/>
                <a:gd name="T19" fmla="*/ 1134 h 1016"/>
                <a:gd name="T20" fmla="*/ 1127 w 1132"/>
                <a:gd name="T21" fmla="*/ 1147 h 1016"/>
                <a:gd name="T22" fmla="*/ 1073 w 1132"/>
                <a:gd name="T23" fmla="*/ 1185 h 1016"/>
                <a:gd name="T24" fmla="*/ 974 w 1132"/>
                <a:gd name="T25" fmla="*/ 1051 h 1016"/>
                <a:gd name="T26" fmla="*/ 813 w 1132"/>
                <a:gd name="T27" fmla="*/ 1043 h 1016"/>
                <a:gd name="T28" fmla="*/ 564 w 1132"/>
                <a:gd name="T29" fmla="*/ 1064 h 1016"/>
                <a:gd name="T30" fmla="*/ 503 w 1132"/>
                <a:gd name="T31" fmla="*/ 1073 h 1016"/>
                <a:gd name="T32" fmla="*/ 456 w 1132"/>
                <a:gd name="T33" fmla="*/ 1047 h 1016"/>
                <a:gd name="T34" fmla="*/ 437 w 1132"/>
                <a:gd name="T35" fmla="*/ 984 h 1016"/>
                <a:gd name="T36" fmla="*/ 462 w 1132"/>
                <a:gd name="T37" fmla="*/ 886 h 1016"/>
                <a:gd name="T38" fmla="*/ 497 w 1132"/>
                <a:gd name="T39" fmla="*/ 587 h 1016"/>
                <a:gd name="T40" fmla="*/ 371 w 1132"/>
                <a:gd name="T41" fmla="*/ 476 h 1016"/>
                <a:gd name="T42" fmla="*/ 175 w 1132"/>
                <a:gd name="T43" fmla="*/ 348 h 1016"/>
                <a:gd name="T44" fmla="*/ 65 w 1132"/>
                <a:gd name="T45" fmla="*/ 195 h 1016"/>
                <a:gd name="T46" fmla="*/ 0 w 1132"/>
                <a:gd name="T47" fmla="*/ 85 h 1016"/>
                <a:gd name="T48" fmla="*/ 112 w 1132"/>
                <a:gd name="T49" fmla="*/ 3 h 1016"/>
                <a:gd name="T50" fmla="*/ 269 w 1132"/>
                <a:gd name="T51" fmla="*/ 149 h 1016"/>
                <a:gd name="T52" fmla="*/ 353 w 1132"/>
                <a:gd name="T53" fmla="*/ 191 h 1016"/>
                <a:gd name="T54" fmla="*/ 387 w 1132"/>
                <a:gd name="T55" fmla="*/ 232 h 1016"/>
                <a:gd name="T56" fmla="*/ 407 w 1132"/>
                <a:gd name="T57" fmla="*/ 236 h 1016"/>
                <a:gd name="T58" fmla="*/ 428 w 1132"/>
                <a:gd name="T59" fmla="*/ 240 h 1016"/>
                <a:gd name="T60" fmla="*/ 447 w 1132"/>
                <a:gd name="T61" fmla="*/ 243 h 1016"/>
                <a:gd name="T62" fmla="*/ 476 w 1132"/>
                <a:gd name="T63" fmla="*/ 232 h 1016"/>
                <a:gd name="T64" fmla="*/ 519 w 1132"/>
                <a:gd name="T65" fmla="*/ 211 h 1016"/>
                <a:gd name="T66" fmla="*/ 563 w 1132"/>
                <a:gd name="T67" fmla="*/ 194 h 1016"/>
                <a:gd name="T68" fmla="*/ 609 w 1132"/>
                <a:gd name="T69" fmla="*/ 183 h 1016"/>
                <a:gd name="T70" fmla="*/ 684 w 1132"/>
                <a:gd name="T71" fmla="*/ 157 h 1016"/>
                <a:gd name="T72" fmla="*/ 747 w 1132"/>
                <a:gd name="T73" fmla="*/ 143 h 1016"/>
                <a:gd name="T74" fmla="*/ 765 w 1132"/>
                <a:gd name="T75" fmla="*/ 143 h 1016"/>
                <a:gd name="T76" fmla="*/ 797 w 1132"/>
                <a:gd name="T77" fmla="*/ 143 h 1016"/>
                <a:gd name="T78" fmla="*/ 838 w 1132"/>
                <a:gd name="T79" fmla="*/ 145 h 1016"/>
                <a:gd name="T80" fmla="*/ 880 w 1132"/>
                <a:gd name="T81" fmla="*/ 145 h 1016"/>
                <a:gd name="T82" fmla="*/ 918 w 1132"/>
                <a:gd name="T83" fmla="*/ 147 h 1016"/>
                <a:gd name="T84" fmla="*/ 949 w 1132"/>
                <a:gd name="T85" fmla="*/ 147 h 1016"/>
                <a:gd name="T86" fmla="*/ 965 w 1132"/>
                <a:gd name="T87" fmla="*/ 147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2"/>
                <a:gd name="T133" fmla="*/ 0 h 1016"/>
                <a:gd name="T134" fmla="*/ 1132 w 1132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2" name="Freeform 21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280 w 271"/>
                <a:gd name="T1" fmla="*/ 184 h 365"/>
                <a:gd name="T2" fmla="*/ 300 w 271"/>
                <a:gd name="T3" fmla="*/ 195 h 365"/>
                <a:gd name="T4" fmla="*/ 304 w 271"/>
                <a:gd name="T5" fmla="*/ 222 h 365"/>
                <a:gd name="T6" fmla="*/ 301 w 271"/>
                <a:gd name="T7" fmla="*/ 236 h 365"/>
                <a:gd name="T8" fmla="*/ 298 w 271"/>
                <a:gd name="T9" fmla="*/ 248 h 365"/>
                <a:gd name="T10" fmla="*/ 297 w 271"/>
                <a:gd name="T11" fmla="*/ 255 h 365"/>
                <a:gd name="T12" fmla="*/ 296 w 271"/>
                <a:gd name="T13" fmla="*/ 262 h 365"/>
                <a:gd name="T14" fmla="*/ 292 w 271"/>
                <a:gd name="T15" fmla="*/ 267 h 365"/>
                <a:gd name="T16" fmla="*/ 287 w 271"/>
                <a:gd name="T17" fmla="*/ 271 h 365"/>
                <a:gd name="T18" fmla="*/ 278 w 271"/>
                <a:gd name="T19" fmla="*/ 278 h 365"/>
                <a:gd name="T20" fmla="*/ 265 w 271"/>
                <a:gd name="T21" fmla="*/ 287 h 365"/>
                <a:gd name="T22" fmla="*/ 262 w 271"/>
                <a:gd name="T23" fmla="*/ 308 h 365"/>
                <a:gd name="T24" fmla="*/ 256 w 271"/>
                <a:gd name="T25" fmla="*/ 361 h 365"/>
                <a:gd name="T26" fmla="*/ 214 w 271"/>
                <a:gd name="T27" fmla="*/ 391 h 365"/>
                <a:gd name="T28" fmla="*/ 155 w 271"/>
                <a:gd name="T29" fmla="*/ 427 h 365"/>
                <a:gd name="T30" fmla="*/ 83 w 271"/>
                <a:gd name="T31" fmla="*/ 414 h 365"/>
                <a:gd name="T32" fmla="*/ 52 w 271"/>
                <a:gd name="T33" fmla="*/ 351 h 365"/>
                <a:gd name="T34" fmla="*/ 30 w 271"/>
                <a:gd name="T35" fmla="*/ 308 h 365"/>
                <a:gd name="T36" fmla="*/ 30 w 271"/>
                <a:gd name="T37" fmla="*/ 296 h 365"/>
                <a:gd name="T38" fmla="*/ 17 w 271"/>
                <a:gd name="T39" fmla="*/ 285 h 365"/>
                <a:gd name="T40" fmla="*/ 8 w 271"/>
                <a:gd name="T41" fmla="*/ 273 h 365"/>
                <a:gd name="T42" fmla="*/ 2 w 271"/>
                <a:gd name="T43" fmla="*/ 260 h 365"/>
                <a:gd name="T44" fmla="*/ 0 w 271"/>
                <a:gd name="T45" fmla="*/ 245 h 365"/>
                <a:gd name="T46" fmla="*/ 0 w 271"/>
                <a:gd name="T47" fmla="*/ 230 h 365"/>
                <a:gd name="T48" fmla="*/ 2 w 271"/>
                <a:gd name="T49" fmla="*/ 214 h 365"/>
                <a:gd name="T50" fmla="*/ 6 w 271"/>
                <a:gd name="T51" fmla="*/ 198 h 365"/>
                <a:gd name="T52" fmla="*/ 10 w 271"/>
                <a:gd name="T53" fmla="*/ 180 h 365"/>
                <a:gd name="T54" fmla="*/ 33 w 271"/>
                <a:gd name="T55" fmla="*/ 190 h 365"/>
                <a:gd name="T56" fmla="*/ 33 w 271"/>
                <a:gd name="T57" fmla="*/ 142 h 365"/>
                <a:gd name="T58" fmla="*/ 26 w 271"/>
                <a:gd name="T59" fmla="*/ 68 h 365"/>
                <a:gd name="T60" fmla="*/ 99 w 271"/>
                <a:gd name="T61" fmla="*/ 2 h 365"/>
                <a:gd name="T62" fmla="*/ 184 w 271"/>
                <a:gd name="T63" fmla="*/ 0 h 365"/>
                <a:gd name="T64" fmla="*/ 278 w 271"/>
                <a:gd name="T65" fmla="*/ 66 h 365"/>
                <a:gd name="T66" fmla="*/ 280 w 271"/>
                <a:gd name="T67" fmla="*/ 184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365"/>
                <a:gd name="T104" fmla="*/ 271 w 271"/>
                <a:gd name="T105" fmla="*/ 365 h 3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3" name="Freeform 22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202 w 272"/>
                <a:gd name="T1" fmla="*/ 25 h 214"/>
                <a:gd name="T2" fmla="*/ 256 w 272"/>
                <a:gd name="T3" fmla="*/ 58 h 214"/>
                <a:gd name="T4" fmla="*/ 275 w 272"/>
                <a:gd name="T5" fmla="*/ 72 h 214"/>
                <a:gd name="T6" fmla="*/ 290 w 272"/>
                <a:gd name="T7" fmla="*/ 85 h 214"/>
                <a:gd name="T8" fmla="*/ 300 w 272"/>
                <a:gd name="T9" fmla="*/ 99 h 214"/>
                <a:gd name="T10" fmla="*/ 305 w 272"/>
                <a:gd name="T11" fmla="*/ 113 h 214"/>
                <a:gd name="T12" fmla="*/ 307 w 272"/>
                <a:gd name="T13" fmla="*/ 130 h 214"/>
                <a:gd name="T14" fmla="*/ 305 w 272"/>
                <a:gd name="T15" fmla="*/ 148 h 214"/>
                <a:gd name="T16" fmla="*/ 299 w 272"/>
                <a:gd name="T17" fmla="*/ 167 h 214"/>
                <a:gd name="T18" fmla="*/ 291 w 272"/>
                <a:gd name="T19" fmla="*/ 190 h 214"/>
                <a:gd name="T20" fmla="*/ 288 w 272"/>
                <a:gd name="T21" fmla="*/ 220 h 214"/>
                <a:gd name="T22" fmla="*/ 288 w 272"/>
                <a:gd name="T23" fmla="*/ 245 h 214"/>
                <a:gd name="T24" fmla="*/ 266 w 272"/>
                <a:gd name="T25" fmla="*/ 250 h 214"/>
                <a:gd name="T26" fmla="*/ 251 w 272"/>
                <a:gd name="T27" fmla="*/ 207 h 214"/>
                <a:gd name="T28" fmla="*/ 243 w 272"/>
                <a:gd name="T29" fmla="*/ 173 h 214"/>
                <a:gd name="T30" fmla="*/ 244 w 272"/>
                <a:gd name="T31" fmla="*/ 138 h 214"/>
                <a:gd name="T32" fmla="*/ 255 w 272"/>
                <a:gd name="T33" fmla="*/ 95 h 214"/>
                <a:gd name="T34" fmla="*/ 209 w 272"/>
                <a:gd name="T35" fmla="*/ 65 h 214"/>
                <a:gd name="T36" fmla="*/ 146 w 272"/>
                <a:gd name="T37" fmla="*/ 65 h 214"/>
                <a:gd name="T38" fmla="*/ 133 w 272"/>
                <a:gd name="T39" fmla="*/ 71 h 214"/>
                <a:gd name="T40" fmla="*/ 123 w 272"/>
                <a:gd name="T41" fmla="*/ 76 h 214"/>
                <a:gd name="T42" fmla="*/ 112 w 272"/>
                <a:gd name="T43" fmla="*/ 82 h 214"/>
                <a:gd name="T44" fmla="*/ 102 w 272"/>
                <a:gd name="T45" fmla="*/ 86 h 214"/>
                <a:gd name="T46" fmla="*/ 89 w 272"/>
                <a:gd name="T47" fmla="*/ 91 h 214"/>
                <a:gd name="T48" fmla="*/ 79 w 272"/>
                <a:gd name="T49" fmla="*/ 95 h 214"/>
                <a:gd name="T50" fmla="*/ 67 w 272"/>
                <a:gd name="T51" fmla="*/ 99 h 214"/>
                <a:gd name="T52" fmla="*/ 54 w 272"/>
                <a:gd name="T53" fmla="*/ 102 h 214"/>
                <a:gd name="T54" fmla="*/ 38 w 272"/>
                <a:gd name="T55" fmla="*/ 113 h 214"/>
                <a:gd name="T56" fmla="*/ 46 w 272"/>
                <a:gd name="T57" fmla="*/ 140 h 214"/>
                <a:gd name="T58" fmla="*/ 51 w 272"/>
                <a:gd name="T59" fmla="*/ 162 h 214"/>
                <a:gd name="T60" fmla="*/ 51 w 272"/>
                <a:gd name="T61" fmla="*/ 183 h 214"/>
                <a:gd name="T62" fmla="*/ 45 w 272"/>
                <a:gd name="T63" fmla="*/ 209 h 214"/>
                <a:gd name="T64" fmla="*/ 45 w 272"/>
                <a:gd name="T65" fmla="*/ 250 h 214"/>
                <a:gd name="T66" fmla="*/ 24 w 272"/>
                <a:gd name="T67" fmla="*/ 225 h 214"/>
                <a:gd name="T68" fmla="*/ 10 w 272"/>
                <a:gd name="T69" fmla="*/ 190 h 214"/>
                <a:gd name="T70" fmla="*/ 7 w 272"/>
                <a:gd name="T71" fmla="*/ 174 h 214"/>
                <a:gd name="T72" fmla="*/ 2 w 272"/>
                <a:gd name="T73" fmla="*/ 158 h 214"/>
                <a:gd name="T74" fmla="*/ 0 w 272"/>
                <a:gd name="T75" fmla="*/ 143 h 214"/>
                <a:gd name="T76" fmla="*/ 0 w 272"/>
                <a:gd name="T77" fmla="*/ 126 h 214"/>
                <a:gd name="T78" fmla="*/ 2 w 272"/>
                <a:gd name="T79" fmla="*/ 112 h 214"/>
                <a:gd name="T80" fmla="*/ 8 w 272"/>
                <a:gd name="T81" fmla="*/ 102 h 214"/>
                <a:gd name="T82" fmla="*/ 18 w 272"/>
                <a:gd name="T83" fmla="*/ 92 h 214"/>
                <a:gd name="T84" fmla="*/ 35 w 272"/>
                <a:gd name="T85" fmla="*/ 89 h 214"/>
                <a:gd name="T86" fmla="*/ 38 w 272"/>
                <a:gd name="T87" fmla="*/ 55 h 214"/>
                <a:gd name="T88" fmla="*/ 70 w 272"/>
                <a:gd name="T89" fmla="*/ 15 h 214"/>
                <a:gd name="T90" fmla="*/ 137 w 272"/>
                <a:gd name="T91" fmla="*/ 0 h 214"/>
                <a:gd name="T92" fmla="*/ 202 w 272"/>
                <a:gd name="T93" fmla="*/ 25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2"/>
                <a:gd name="T142" fmla="*/ 0 h 214"/>
                <a:gd name="T143" fmla="*/ 272 w 272"/>
                <a:gd name="T144" fmla="*/ 214 h 2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4" name="Freeform 23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89 w 99"/>
                <a:gd name="T1" fmla="*/ 86 h 304"/>
                <a:gd name="T2" fmla="*/ 89 w 99"/>
                <a:gd name="T3" fmla="*/ 141 h 304"/>
                <a:gd name="T4" fmla="*/ 111 w 99"/>
                <a:gd name="T5" fmla="*/ 178 h 304"/>
                <a:gd name="T6" fmla="*/ 110 w 99"/>
                <a:gd name="T7" fmla="*/ 223 h 304"/>
                <a:gd name="T8" fmla="*/ 110 w 99"/>
                <a:gd name="T9" fmla="*/ 290 h 304"/>
                <a:gd name="T10" fmla="*/ 89 w 99"/>
                <a:gd name="T11" fmla="*/ 309 h 304"/>
                <a:gd name="T12" fmla="*/ 61 w 99"/>
                <a:gd name="T13" fmla="*/ 328 h 304"/>
                <a:gd name="T14" fmla="*/ 52 w 99"/>
                <a:gd name="T15" fmla="*/ 355 h 304"/>
                <a:gd name="T16" fmla="*/ 13 w 99"/>
                <a:gd name="T17" fmla="*/ 355 h 304"/>
                <a:gd name="T18" fmla="*/ 0 w 99"/>
                <a:gd name="T19" fmla="*/ 328 h 304"/>
                <a:gd name="T20" fmla="*/ 38 w 99"/>
                <a:gd name="T21" fmla="*/ 322 h 304"/>
                <a:gd name="T22" fmla="*/ 17 w 99"/>
                <a:gd name="T23" fmla="*/ 312 h 304"/>
                <a:gd name="T24" fmla="*/ 1 w 99"/>
                <a:gd name="T25" fmla="*/ 312 h 304"/>
                <a:gd name="T26" fmla="*/ 1 w 99"/>
                <a:gd name="T27" fmla="*/ 290 h 304"/>
                <a:gd name="T28" fmla="*/ 20 w 99"/>
                <a:gd name="T29" fmla="*/ 295 h 304"/>
                <a:gd name="T30" fmla="*/ 57 w 99"/>
                <a:gd name="T31" fmla="*/ 293 h 304"/>
                <a:gd name="T32" fmla="*/ 57 w 99"/>
                <a:gd name="T33" fmla="*/ 273 h 304"/>
                <a:gd name="T34" fmla="*/ 27 w 99"/>
                <a:gd name="T35" fmla="*/ 273 h 304"/>
                <a:gd name="T36" fmla="*/ 0 w 99"/>
                <a:gd name="T37" fmla="*/ 266 h 304"/>
                <a:gd name="T38" fmla="*/ 0 w 99"/>
                <a:gd name="T39" fmla="*/ 239 h 304"/>
                <a:gd name="T40" fmla="*/ 22 w 99"/>
                <a:gd name="T41" fmla="*/ 237 h 304"/>
                <a:gd name="T42" fmla="*/ 48 w 99"/>
                <a:gd name="T43" fmla="*/ 259 h 304"/>
                <a:gd name="T44" fmla="*/ 67 w 99"/>
                <a:gd name="T45" fmla="*/ 250 h 304"/>
                <a:gd name="T46" fmla="*/ 52 w 99"/>
                <a:gd name="T47" fmla="*/ 223 h 304"/>
                <a:gd name="T48" fmla="*/ 71 w 99"/>
                <a:gd name="T49" fmla="*/ 214 h 304"/>
                <a:gd name="T50" fmla="*/ 57 w 99"/>
                <a:gd name="T51" fmla="*/ 197 h 304"/>
                <a:gd name="T52" fmla="*/ 67 w 99"/>
                <a:gd name="T53" fmla="*/ 175 h 304"/>
                <a:gd name="T54" fmla="*/ 38 w 99"/>
                <a:gd name="T55" fmla="*/ 175 h 304"/>
                <a:gd name="T56" fmla="*/ 52 w 99"/>
                <a:gd name="T57" fmla="*/ 158 h 304"/>
                <a:gd name="T58" fmla="*/ 71 w 99"/>
                <a:gd name="T59" fmla="*/ 158 h 304"/>
                <a:gd name="T60" fmla="*/ 89 w 99"/>
                <a:gd name="T61" fmla="*/ 161 h 304"/>
                <a:gd name="T62" fmla="*/ 77 w 99"/>
                <a:gd name="T63" fmla="*/ 127 h 304"/>
                <a:gd name="T64" fmla="*/ 52 w 99"/>
                <a:gd name="T65" fmla="*/ 118 h 304"/>
                <a:gd name="T66" fmla="*/ 13 w 99"/>
                <a:gd name="T67" fmla="*/ 118 h 304"/>
                <a:gd name="T68" fmla="*/ 8 w 99"/>
                <a:gd name="T69" fmla="*/ 98 h 304"/>
                <a:gd name="T70" fmla="*/ 8 w 99"/>
                <a:gd name="T71" fmla="*/ 62 h 304"/>
                <a:gd name="T72" fmla="*/ 4 w 99"/>
                <a:gd name="T73" fmla="*/ 27 h 304"/>
                <a:gd name="T74" fmla="*/ 27 w 99"/>
                <a:gd name="T75" fmla="*/ 0 h 304"/>
                <a:gd name="T76" fmla="*/ 53 w 99"/>
                <a:gd name="T77" fmla="*/ 4 h 304"/>
                <a:gd name="T78" fmla="*/ 72 w 99"/>
                <a:gd name="T79" fmla="*/ 7 h 304"/>
                <a:gd name="T80" fmla="*/ 86 w 99"/>
                <a:gd name="T81" fmla="*/ 12 h 304"/>
                <a:gd name="T82" fmla="*/ 95 w 99"/>
                <a:gd name="T83" fmla="*/ 19 h 304"/>
                <a:gd name="T84" fmla="*/ 99 w 99"/>
                <a:gd name="T85" fmla="*/ 28 h 304"/>
                <a:gd name="T86" fmla="*/ 99 w 99"/>
                <a:gd name="T87" fmla="*/ 42 h 304"/>
                <a:gd name="T88" fmla="*/ 95 w 99"/>
                <a:gd name="T89" fmla="*/ 61 h 304"/>
                <a:gd name="T90" fmla="*/ 89 w 99"/>
                <a:gd name="T91" fmla="*/ 86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304"/>
                <a:gd name="T140" fmla="*/ 99 w 99"/>
                <a:gd name="T141" fmla="*/ 304 h 3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5" name="Freeform 24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20 w 33"/>
                <a:gd name="T1" fmla="*/ 6 h 81"/>
                <a:gd name="T2" fmla="*/ 36 w 33"/>
                <a:gd name="T3" fmla="*/ 29 h 81"/>
                <a:gd name="T4" fmla="*/ 26 w 33"/>
                <a:gd name="T5" fmla="*/ 55 h 81"/>
                <a:gd name="T6" fmla="*/ 38 w 33"/>
                <a:gd name="T7" fmla="*/ 72 h 81"/>
                <a:gd name="T8" fmla="*/ 38 w 33"/>
                <a:gd name="T9" fmla="*/ 95 h 81"/>
                <a:gd name="T10" fmla="*/ 20 w 33"/>
                <a:gd name="T11" fmla="*/ 89 h 81"/>
                <a:gd name="T12" fmla="*/ 0 w 33"/>
                <a:gd name="T13" fmla="*/ 91 h 81"/>
                <a:gd name="T14" fmla="*/ 0 w 33"/>
                <a:gd name="T15" fmla="*/ 59 h 81"/>
                <a:gd name="T16" fmla="*/ 7 w 33"/>
                <a:gd name="T17" fmla="*/ 29 h 81"/>
                <a:gd name="T18" fmla="*/ 3 w 33"/>
                <a:gd name="T19" fmla="*/ 0 h 81"/>
                <a:gd name="T20" fmla="*/ 6 w 33"/>
                <a:gd name="T21" fmla="*/ 1 h 81"/>
                <a:gd name="T22" fmla="*/ 10 w 33"/>
                <a:gd name="T23" fmla="*/ 2 h 81"/>
                <a:gd name="T24" fmla="*/ 16 w 33"/>
                <a:gd name="T25" fmla="*/ 5 h 81"/>
                <a:gd name="T26" fmla="*/ 20 w 33"/>
                <a:gd name="T27" fmla="*/ 6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81"/>
                <a:gd name="T44" fmla="*/ 33 w 33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6" name="Freeform 25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32 w 30"/>
                <a:gd name="T1" fmla="*/ 0 h 84"/>
                <a:gd name="T2" fmla="*/ 9 w 30"/>
                <a:gd name="T3" fmla="*/ 6 h 84"/>
                <a:gd name="T4" fmla="*/ 0 w 30"/>
                <a:gd name="T5" fmla="*/ 36 h 84"/>
                <a:gd name="T6" fmla="*/ 22 w 30"/>
                <a:gd name="T7" fmla="*/ 20 h 84"/>
                <a:gd name="T8" fmla="*/ 16 w 30"/>
                <a:gd name="T9" fmla="*/ 56 h 84"/>
                <a:gd name="T10" fmla="*/ 0 w 30"/>
                <a:gd name="T11" fmla="*/ 58 h 84"/>
                <a:gd name="T12" fmla="*/ 0 w 30"/>
                <a:gd name="T13" fmla="*/ 95 h 84"/>
                <a:gd name="T14" fmla="*/ 16 w 30"/>
                <a:gd name="T15" fmla="*/ 98 h 84"/>
                <a:gd name="T16" fmla="*/ 22 w 30"/>
                <a:gd name="T17" fmla="*/ 72 h 84"/>
                <a:gd name="T18" fmla="*/ 34 w 30"/>
                <a:gd name="T19" fmla="*/ 39 h 84"/>
                <a:gd name="T20" fmla="*/ 32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84"/>
                <a:gd name="T35" fmla="*/ 30 w 3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7" name="Freeform 26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377 w 353"/>
                <a:gd name="T1" fmla="*/ 0 h 672"/>
                <a:gd name="T2" fmla="*/ 350 w 353"/>
                <a:gd name="T3" fmla="*/ 67 h 672"/>
                <a:gd name="T4" fmla="*/ 287 w 353"/>
                <a:gd name="T5" fmla="*/ 102 h 672"/>
                <a:gd name="T6" fmla="*/ 237 w 353"/>
                <a:gd name="T7" fmla="*/ 113 h 672"/>
                <a:gd name="T8" fmla="*/ 200 w 353"/>
                <a:gd name="T9" fmla="*/ 89 h 672"/>
                <a:gd name="T10" fmla="*/ 184 w 353"/>
                <a:gd name="T11" fmla="*/ 58 h 672"/>
                <a:gd name="T12" fmla="*/ 160 w 353"/>
                <a:gd name="T13" fmla="*/ 127 h 672"/>
                <a:gd name="T14" fmla="*/ 65 w 353"/>
                <a:gd name="T15" fmla="*/ 306 h 672"/>
                <a:gd name="T16" fmla="*/ 21 w 353"/>
                <a:gd name="T17" fmla="*/ 585 h 672"/>
                <a:gd name="T18" fmla="*/ 0 w 353"/>
                <a:gd name="T19" fmla="*/ 786 h 672"/>
                <a:gd name="T20" fmla="*/ 110 w 353"/>
                <a:gd name="T21" fmla="*/ 590 h 672"/>
                <a:gd name="T22" fmla="*/ 237 w 353"/>
                <a:gd name="T23" fmla="*/ 251 h 672"/>
                <a:gd name="T24" fmla="*/ 265 w 353"/>
                <a:gd name="T25" fmla="*/ 179 h 672"/>
                <a:gd name="T26" fmla="*/ 326 w 353"/>
                <a:gd name="T27" fmla="*/ 118 h 672"/>
                <a:gd name="T28" fmla="*/ 372 w 353"/>
                <a:gd name="T29" fmla="*/ 81 h 672"/>
                <a:gd name="T30" fmla="*/ 397 w 353"/>
                <a:gd name="T31" fmla="*/ 55 h 672"/>
                <a:gd name="T32" fmla="*/ 377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672"/>
                <a:gd name="T53" fmla="*/ 353 w 353"/>
                <a:gd name="T54" fmla="*/ 672 h 6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8" name="Freeform 27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65 w 103"/>
                <a:gd name="T1" fmla="*/ 96 h 140"/>
                <a:gd name="T2" fmla="*/ 0 w 103"/>
                <a:gd name="T3" fmla="*/ 166 h 140"/>
                <a:gd name="T4" fmla="*/ 0 w 103"/>
                <a:gd name="T5" fmla="*/ 114 h 140"/>
                <a:gd name="T6" fmla="*/ 77 w 103"/>
                <a:gd name="T7" fmla="*/ 55 h 140"/>
                <a:gd name="T8" fmla="*/ 113 w 103"/>
                <a:gd name="T9" fmla="*/ 0 h 140"/>
                <a:gd name="T10" fmla="*/ 115 w 103"/>
                <a:gd name="T11" fmla="*/ 51 h 140"/>
                <a:gd name="T12" fmla="*/ 65 w 103"/>
                <a:gd name="T13" fmla="*/ 96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40"/>
                <a:gd name="T23" fmla="*/ 103 w 103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9" name="Freeform 28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216 w 192"/>
                <a:gd name="T1" fmla="*/ 5 h 508"/>
                <a:gd name="T2" fmla="*/ 216 w 192"/>
                <a:gd name="T3" fmla="*/ 56 h 508"/>
                <a:gd name="T4" fmla="*/ 107 w 192"/>
                <a:gd name="T5" fmla="*/ 380 h 508"/>
                <a:gd name="T6" fmla="*/ 57 w 192"/>
                <a:gd name="T7" fmla="*/ 473 h 508"/>
                <a:gd name="T8" fmla="*/ 0 w 192"/>
                <a:gd name="T9" fmla="*/ 592 h 508"/>
                <a:gd name="T10" fmla="*/ 0 w 192"/>
                <a:gd name="T11" fmla="*/ 428 h 508"/>
                <a:gd name="T12" fmla="*/ 53 w 192"/>
                <a:gd name="T13" fmla="*/ 311 h 508"/>
                <a:gd name="T14" fmla="*/ 93 w 192"/>
                <a:gd name="T15" fmla="*/ 308 h 508"/>
                <a:gd name="T16" fmla="*/ 93 w 192"/>
                <a:gd name="T17" fmla="*/ 247 h 508"/>
                <a:gd name="T18" fmla="*/ 93 w 192"/>
                <a:gd name="T19" fmla="*/ 169 h 508"/>
                <a:gd name="T20" fmla="*/ 99 w 192"/>
                <a:gd name="T21" fmla="*/ 111 h 508"/>
                <a:gd name="T22" fmla="*/ 143 w 192"/>
                <a:gd name="T23" fmla="*/ 45 h 508"/>
                <a:gd name="T24" fmla="*/ 171 w 192"/>
                <a:gd name="T25" fmla="*/ 34 h 508"/>
                <a:gd name="T26" fmla="*/ 180 w 192"/>
                <a:gd name="T27" fmla="*/ 0 h 508"/>
                <a:gd name="T28" fmla="*/ 216 w 192"/>
                <a:gd name="T29" fmla="*/ 5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508"/>
                <a:gd name="T47" fmla="*/ 192 w 192"/>
                <a:gd name="T48" fmla="*/ 508 h 5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0" name="Freeform 29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74 w 65"/>
                <a:gd name="T1" fmla="*/ 34 h 90"/>
                <a:gd name="T2" fmla="*/ 35 w 65"/>
                <a:gd name="T3" fmla="*/ 61 h 90"/>
                <a:gd name="T4" fmla="*/ 0 w 65"/>
                <a:gd name="T5" fmla="*/ 105 h 90"/>
                <a:gd name="T6" fmla="*/ 22 w 65"/>
                <a:gd name="T7" fmla="*/ 13 h 90"/>
                <a:gd name="T8" fmla="*/ 47 w 65"/>
                <a:gd name="T9" fmla="*/ 0 h 90"/>
                <a:gd name="T10" fmla="*/ 74 w 65"/>
                <a:gd name="T11" fmla="*/ 34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90"/>
                <a:gd name="T20" fmla="*/ 65 w 65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1" name="Freeform 30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254 w 225"/>
                <a:gd name="T1" fmla="*/ 16 h 594"/>
                <a:gd name="T2" fmla="*/ 185 w 225"/>
                <a:gd name="T3" fmla="*/ 0 h 594"/>
                <a:gd name="T4" fmla="*/ 167 w 225"/>
                <a:gd name="T5" fmla="*/ 50 h 594"/>
                <a:gd name="T6" fmla="*/ 173 w 225"/>
                <a:gd name="T7" fmla="*/ 84 h 594"/>
                <a:gd name="T8" fmla="*/ 96 w 225"/>
                <a:gd name="T9" fmla="*/ 224 h 594"/>
                <a:gd name="T10" fmla="*/ 18 w 225"/>
                <a:gd name="T11" fmla="*/ 455 h 594"/>
                <a:gd name="T12" fmla="*/ 0 w 225"/>
                <a:gd name="T13" fmla="*/ 693 h 594"/>
                <a:gd name="T14" fmla="*/ 106 w 225"/>
                <a:gd name="T15" fmla="*/ 509 h 594"/>
                <a:gd name="T16" fmla="*/ 205 w 225"/>
                <a:gd name="T17" fmla="*/ 86 h 594"/>
                <a:gd name="T18" fmla="*/ 228 w 225"/>
                <a:gd name="T19" fmla="*/ 69 h 594"/>
                <a:gd name="T20" fmla="*/ 254 w 225"/>
                <a:gd name="T21" fmla="*/ 16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594"/>
                <a:gd name="T35" fmla="*/ 225 w 225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2" name="Freeform 31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219 w 295"/>
                <a:gd name="T1" fmla="*/ 131 h 210"/>
                <a:gd name="T2" fmla="*/ 152 w 295"/>
                <a:gd name="T3" fmla="*/ 54 h 210"/>
                <a:gd name="T4" fmla="*/ 116 w 295"/>
                <a:gd name="T5" fmla="*/ 46 h 210"/>
                <a:gd name="T6" fmla="*/ 81 w 295"/>
                <a:gd name="T7" fmla="*/ 0 h 210"/>
                <a:gd name="T8" fmla="*/ 43 w 295"/>
                <a:gd name="T9" fmla="*/ 0 h 210"/>
                <a:gd name="T10" fmla="*/ 0 w 295"/>
                <a:gd name="T11" fmla="*/ 58 h 210"/>
                <a:gd name="T12" fmla="*/ 19 w 295"/>
                <a:gd name="T13" fmla="*/ 74 h 210"/>
                <a:gd name="T14" fmla="*/ 62 w 295"/>
                <a:gd name="T15" fmla="*/ 65 h 210"/>
                <a:gd name="T16" fmla="*/ 81 w 295"/>
                <a:gd name="T17" fmla="*/ 36 h 210"/>
                <a:gd name="T18" fmla="*/ 97 w 295"/>
                <a:gd name="T19" fmla="*/ 62 h 210"/>
                <a:gd name="T20" fmla="*/ 97 w 295"/>
                <a:gd name="T21" fmla="*/ 123 h 210"/>
                <a:gd name="T22" fmla="*/ 124 w 295"/>
                <a:gd name="T23" fmla="*/ 131 h 210"/>
                <a:gd name="T24" fmla="*/ 124 w 295"/>
                <a:gd name="T25" fmla="*/ 78 h 210"/>
                <a:gd name="T26" fmla="*/ 165 w 295"/>
                <a:gd name="T27" fmla="*/ 103 h 210"/>
                <a:gd name="T28" fmla="*/ 156 w 295"/>
                <a:gd name="T29" fmla="*/ 168 h 210"/>
                <a:gd name="T30" fmla="*/ 165 w 295"/>
                <a:gd name="T31" fmla="*/ 193 h 210"/>
                <a:gd name="T32" fmla="*/ 184 w 295"/>
                <a:gd name="T33" fmla="*/ 156 h 210"/>
                <a:gd name="T34" fmla="*/ 204 w 295"/>
                <a:gd name="T35" fmla="*/ 168 h 210"/>
                <a:gd name="T36" fmla="*/ 200 w 295"/>
                <a:gd name="T37" fmla="*/ 208 h 210"/>
                <a:gd name="T38" fmla="*/ 224 w 295"/>
                <a:gd name="T39" fmla="*/ 229 h 210"/>
                <a:gd name="T40" fmla="*/ 224 w 295"/>
                <a:gd name="T41" fmla="*/ 180 h 210"/>
                <a:gd name="T42" fmla="*/ 251 w 295"/>
                <a:gd name="T43" fmla="*/ 188 h 210"/>
                <a:gd name="T44" fmla="*/ 251 w 295"/>
                <a:gd name="T45" fmla="*/ 245 h 210"/>
                <a:gd name="T46" fmla="*/ 270 w 295"/>
                <a:gd name="T47" fmla="*/ 229 h 210"/>
                <a:gd name="T48" fmla="*/ 258 w 295"/>
                <a:gd name="T49" fmla="*/ 168 h 210"/>
                <a:gd name="T50" fmla="*/ 293 w 295"/>
                <a:gd name="T51" fmla="*/ 196 h 210"/>
                <a:gd name="T52" fmla="*/ 298 w 295"/>
                <a:gd name="T53" fmla="*/ 240 h 210"/>
                <a:gd name="T54" fmla="*/ 333 w 295"/>
                <a:gd name="T55" fmla="*/ 240 h 210"/>
                <a:gd name="T56" fmla="*/ 325 w 295"/>
                <a:gd name="T57" fmla="*/ 184 h 210"/>
                <a:gd name="T58" fmla="*/ 274 w 295"/>
                <a:gd name="T59" fmla="*/ 147 h 210"/>
                <a:gd name="T60" fmla="*/ 271 w 295"/>
                <a:gd name="T61" fmla="*/ 145 h 210"/>
                <a:gd name="T62" fmla="*/ 265 w 295"/>
                <a:gd name="T63" fmla="*/ 144 h 210"/>
                <a:gd name="T64" fmla="*/ 256 w 295"/>
                <a:gd name="T65" fmla="*/ 141 h 210"/>
                <a:gd name="T66" fmla="*/ 245 w 295"/>
                <a:gd name="T67" fmla="*/ 139 h 210"/>
                <a:gd name="T68" fmla="*/ 235 w 295"/>
                <a:gd name="T69" fmla="*/ 135 h 210"/>
                <a:gd name="T70" fmla="*/ 226 w 295"/>
                <a:gd name="T71" fmla="*/ 133 h 210"/>
                <a:gd name="T72" fmla="*/ 221 w 295"/>
                <a:gd name="T73" fmla="*/ 132 h 210"/>
                <a:gd name="T74" fmla="*/ 219 w 295"/>
                <a:gd name="T75" fmla="*/ 131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"/>
                <a:gd name="T115" fmla="*/ 0 h 210"/>
                <a:gd name="T116" fmla="*/ 295 w 295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3" name="Freeform 32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98 w 116"/>
                <a:gd name="T1" fmla="*/ 48 h 159"/>
                <a:gd name="T2" fmla="*/ 77 w 116"/>
                <a:gd name="T3" fmla="*/ 40 h 159"/>
                <a:gd name="T4" fmla="*/ 56 w 116"/>
                <a:gd name="T5" fmla="*/ 19 h 159"/>
                <a:gd name="T6" fmla="*/ 35 w 116"/>
                <a:gd name="T7" fmla="*/ 16 h 159"/>
                <a:gd name="T8" fmla="*/ 15 w 116"/>
                <a:gd name="T9" fmla="*/ 0 h 159"/>
                <a:gd name="T10" fmla="*/ 15 w 116"/>
                <a:gd name="T11" fmla="*/ 32 h 159"/>
                <a:gd name="T12" fmla="*/ 35 w 116"/>
                <a:gd name="T13" fmla="*/ 40 h 159"/>
                <a:gd name="T14" fmla="*/ 64 w 116"/>
                <a:gd name="T15" fmla="*/ 48 h 159"/>
                <a:gd name="T16" fmla="*/ 61 w 116"/>
                <a:gd name="T17" fmla="*/ 112 h 159"/>
                <a:gd name="T18" fmla="*/ 61 w 116"/>
                <a:gd name="T19" fmla="*/ 132 h 159"/>
                <a:gd name="T20" fmla="*/ 84 w 116"/>
                <a:gd name="T21" fmla="*/ 156 h 159"/>
                <a:gd name="T22" fmla="*/ 71 w 116"/>
                <a:gd name="T23" fmla="*/ 160 h 159"/>
                <a:gd name="T24" fmla="*/ 45 w 116"/>
                <a:gd name="T25" fmla="*/ 142 h 159"/>
                <a:gd name="T26" fmla="*/ 0 w 116"/>
                <a:gd name="T27" fmla="*/ 142 h 159"/>
                <a:gd name="T28" fmla="*/ 8 w 116"/>
                <a:gd name="T29" fmla="*/ 169 h 159"/>
                <a:gd name="T30" fmla="*/ 56 w 116"/>
                <a:gd name="T31" fmla="*/ 187 h 159"/>
                <a:gd name="T32" fmla="*/ 87 w 116"/>
                <a:gd name="T33" fmla="*/ 187 h 159"/>
                <a:gd name="T34" fmla="*/ 131 w 116"/>
                <a:gd name="T35" fmla="*/ 155 h 159"/>
                <a:gd name="T36" fmla="*/ 111 w 116"/>
                <a:gd name="T37" fmla="*/ 126 h 159"/>
                <a:gd name="T38" fmla="*/ 111 w 116"/>
                <a:gd name="T39" fmla="*/ 95 h 159"/>
                <a:gd name="T40" fmla="*/ 103 w 116"/>
                <a:gd name="T41" fmla="*/ 62 h 159"/>
                <a:gd name="T42" fmla="*/ 98 w 116"/>
                <a:gd name="T43" fmla="*/ 48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159"/>
                <a:gd name="T68" fmla="*/ 116 w 116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4" name="Freeform 33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52 w 47"/>
                <a:gd name="T1" fmla="*/ 13 h 41"/>
                <a:gd name="T2" fmla="*/ 10 w 47"/>
                <a:gd name="T3" fmla="*/ 0 h 41"/>
                <a:gd name="T4" fmla="*/ 0 w 47"/>
                <a:gd name="T5" fmla="*/ 13 h 41"/>
                <a:gd name="T6" fmla="*/ 10 w 47"/>
                <a:gd name="T7" fmla="*/ 26 h 41"/>
                <a:gd name="T8" fmla="*/ 51 w 47"/>
                <a:gd name="T9" fmla="*/ 47 h 41"/>
                <a:gd name="T10" fmla="*/ 54 w 47"/>
                <a:gd name="T11" fmla="*/ 32 h 41"/>
                <a:gd name="T12" fmla="*/ 54 w 47"/>
                <a:gd name="T13" fmla="*/ 28 h 41"/>
                <a:gd name="T14" fmla="*/ 53 w 47"/>
                <a:gd name="T15" fmla="*/ 19 h 41"/>
                <a:gd name="T16" fmla="*/ 52 w 47"/>
                <a:gd name="T17" fmla="*/ 14 h 41"/>
                <a:gd name="T18" fmla="*/ 52 w 47"/>
                <a:gd name="T19" fmla="*/ 13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1"/>
                <a:gd name="T32" fmla="*/ 47 w 4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5" name="Freeform 34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39 w 40"/>
                <a:gd name="T1" fmla="*/ 26 h 36"/>
                <a:gd name="T2" fmla="*/ 8 w 40"/>
                <a:gd name="T3" fmla="*/ 0 h 36"/>
                <a:gd name="T4" fmla="*/ 0 w 40"/>
                <a:gd name="T5" fmla="*/ 20 h 36"/>
                <a:gd name="T6" fmla="*/ 16 w 40"/>
                <a:gd name="T7" fmla="*/ 40 h 36"/>
                <a:gd name="T8" fmla="*/ 45 w 40"/>
                <a:gd name="T9" fmla="*/ 42 h 36"/>
                <a:gd name="T10" fmla="*/ 44 w 40"/>
                <a:gd name="T11" fmla="*/ 40 h 36"/>
                <a:gd name="T12" fmla="*/ 43 w 40"/>
                <a:gd name="T13" fmla="*/ 33 h 36"/>
                <a:gd name="T14" fmla="*/ 41 w 40"/>
                <a:gd name="T15" fmla="*/ 28 h 36"/>
                <a:gd name="T16" fmla="*/ 39 w 40"/>
                <a:gd name="T17" fmla="*/ 2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6"/>
                <a:gd name="T29" fmla="*/ 40 w 4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6" name="Freeform 35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34 w 38"/>
                <a:gd name="T1" fmla="*/ 16 h 32"/>
                <a:gd name="T2" fmla="*/ 5 w 38"/>
                <a:gd name="T3" fmla="*/ 0 h 32"/>
                <a:gd name="T4" fmla="*/ 0 w 38"/>
                <a:gd name="T5" fmla="*/ 16 h 32"/>
                <a:gd name="T6" fmla="*/ 19 w 38"/>
                <a:gd name="T7" fmla="*/ 32 h 32"/>
                <a:gd name="T8" fmla="*/ 43 w 38"/>
                <a:gd name="T9" fmla="*/ 37 h 32"/>
                <a:gd name="T10" fmla="*/ 43 w 38"/>
                <a:gd name="T11" fmla="*/ 21 h 32"/>
                <a:gd name="T12" fmla="*/ 34 w 38"/>
                <a:gd name="T13" fmla="*/ 1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7" name="Freeform 36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28 w 35"/>
                <a:gd name="T1" fmla="*/ 18 h 30"/>
                <a:gd name="T2" fmla="*/ 0 w 35"/>
                <a:gd name="T3" fmla="*/ 0 h 30"/>
                <a:gd name="T4" fmla="*/ 0 w 35"/>
                <a:gd name="T5" fmla="*/ 34 h 30"/>
                <a:gd name="T6" fmla="*/ 25 w 35"/>
                <a:gd name="T7" fmla="*/ 35 h 30"/>
                <a:gd name="T8" fmla="*/ 38 w 35"/>
                <a:gd name="T9" fmla="*/ 29 h 30"/>
                <a:gd name="T10" fmla="*/ 28 w 35"/>
                <a:gd name="T11" fmla="*/ 18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8" name="Freeform 37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53 h 58"/>
                <a:gd name="T2" fmla="*/ 0 w 81"/>
                <a:gd name="T3" fmla="*/ 68 h 58"/>
                <a:gd name="T4" fmla="*/ 8 w 81"/>
                <a:gd name="T5" fmla="*/ 66 h 58"/>
                <a:gd name="T6" fmla="*/ 16 w 81"/>
                <a:gd name="T7" fmla="*/ 62 h 58"/>
                <a:gd name="T8" fmla="*/ 24 w 81"/>
                <a:gd name="T9" fmla="*/ 55 h 58"/>
                <a:gd name="T10" fmla="*/ 34 w 81"/>
                <a:gd name="T11" fmla="*/ 48 h 58"/>
                <a:gd name="T12" fmla="*/ 41 w 81"/>
                <a:gd name="T13" fmla="*/ 26 h 58"/>
                <a:gd name="T14" fmla="*/ 71 w 81"/>
                <a:gd name="T15" fmla="*/ 21 h 58"/>
                <a:gd name="T16" fmla="*/ 90 w 81"/>
                <a:gd name="T17" fmla="*/ 12 h 58"/>
                <a:gd name="T18" fmla="*/ 39 w 81"/>
                <a:gd name="T19" fmla="*/ 1 h 58"/>
                <a:gd name="T20" fmla="*/ 0 w 81"/>
                <a:gd name="T21" fmla="*/ 0 h 58"/>
                <a:gd name="T22" fmla="*/ 0 w 81"/>
                <a:gd name="T23" fmla="*/ 14 h 58"/>
                <a:gd name="T24" fmla="*/ 32 w 81"/>
                <a:gd name="T25" fmla="*/ 19 h 58"/>
                <a:gd name="T26" fmla="*/ 23 w 81"/>
                <a:gd name="T27" fmla="*/ 41 h 58"/>
                <a:gd name="T28" fmla="*/ 17 w 81"/>
                <a:gd name="T29" fmla="*/ 45 h 58"/>
                <a:gd name="T30" fmla="*/ 11 w 81"/>
                <a:gd name="T31" fmla="*/ 48 h 58"/>
                <a:gd name="T32" fmla="*/ 6 w 81"/>
                <a:gd name="T33" fmla="*/ 52 h 58"/>
                <a:gd name="T34" fmla="*/ 0 w 81"/>
                <a:gd name="T35" fmla="*/ 53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58"/>
                <a:gd name="T56" fmla="*/ 81 w 8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9" name="Freeform 38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124 w 109"/>
                <a:gd name="T1" fmla="*/ 16 h 61"/>
                <a:gd name="T2" fmla="*/ 124 w 109"/>
                <a:gd name="T3" fmla="*/ 2 h 61"/>
                <a:gd name="T4" fmla="*/ 97 w 109"/>
                <a:gd name="T5" fmla="*/ 0 h 61"/>
                <a:gd name="T6" fmla="*/ 47 w 109"/>
                <a:gd name="T7" fmla="*/ 0 h 61"/>
                <a:gd name="T8" fmla="*/ 20 w 109"/>
                <a:gd name="T9" fmla="*/ 0 h 61"/>
                <a:gd name="T10" fmla="*/ 0 w 109"/>
                <a:gd name="T11" fmla="*/ 1 h 61"/>
                <a:gd name="T12" fmla="*/ 0 w 109"/>
                <a:gd name="T13" fmla="*/ 13 h 61"/>
                <a:gd name="T14" fmla="*/ 33 w 109"/>
                <a:gd name="T15" fmla="*/ 16 h 61"/>
                <a:gd name="T16" fmla="*/ 26 w 109"/>
                <a:gd name="T17" fmla="*/ 42 h 61"/>
                <a:gd name="T18" fmla="*/ 18 w 109"/>
                <a:gd name="T19" fmla="*/ 46 h 61"/>
                <a:gd name="T20" fmla="*/ 11 w 109"/>
                <a:gd name="T21" fmla="*/ 49 h 61"/>
                <a:gd name="T22" fmla="*/ 7 w 109"/>
                <a:gd name="T23" fmla="*/ 53 h 61"/>
                <a:gd name="T24" fmla="*/ 0 w 109"/>
                <a:gd name="T25" fmla="*/ 54 h 61"/>
                <a:gd name="T26" fmla="*/ 0 w 109"/>
                <a:gd name="T27" fmla="*/ 69 h 61"/>
                <a:gd name="T28" fmla="*/ 8 w 109"/>
                <a:gd name="T29" fmla="*/ 67 h 61"/>
                <a:gd name="T30" fmla="*/ 16 w 109"/>
                <a:gd name="T31" fmla="*/ 63 h 61"/>
                <a:gd name="T32" fmla="*/ 25 w 109"/>
                <a:gd name="T33" fmla="*/ 60 h 61"/>
                <a:gd name="T34" fmla="*/ 34 w 109"/>
                <a:gd name="T35" fmla="*/ 53 h 61"/>
                <a:gd name="T36" fmla="*/ 51 w 109"/>
                <a:gd name="T37" fmla="*/ 21 h 61"/>
                <a:gd name="T38" fmla="*/ 76 w 109"/>
                <a:gd name="T39" fmla="*/ 23 h 61"/>
                <a:gd name="T40" fmla="*/ 81 w 109"/>
                <a:gd name="T41" fmla="*/ 36 h 61"/>
                <a:gd name="T42" fmla="*/ 86 w 109"/>
                <a:gd name="T43" fmla="*/ 45 h 61"/>
                <a:gd name="T44" fmla="*/ 92 w 109"/>
                <a:gd name="T45" fmla="*/ 54 h 61"/>
                <a:gd name="T46" fmla="*/ 97 w 109"/>
                <a:gd name="T47" fmla="*/ 61 h 61"/>
                <a:gd name="T48" fmla="*/ 102 w 109"/>
                <a:gd name="T49" fmla="*/ 65 h 61"/>
                <a:gd name="T50" fmla="*/ 108 w 109"/>
                <a:gd name="T51" fmla="*/ 69 h 61"/>
                <a:gd name="T52" fmla="*/ 116 w 109"/>
                <a:gd name="T53" fmla="*/ 70 h 61"/>
                <a:gd name="T54" fmla="*/ 124 w 109"/>
                <a:gd name="T55" fmla="*/ 69 h 61"/>
                <a:gd name="T56" fmla="*/ 124 w 109"/>
                <a:gd name="T57" fmla="*/ 54 h 61"/>
                <a:gd name="T58" fmla="*/ 111 w 109"/>
                <a:gd name="T59" fmla="*/ 56 h 61"/>
                <a:gd name="T60" fmla="*/ 101 w 109"/>
                <a:gd name="T61" fmla="*/ 52 h 61"/>
                <a:gd name="T62" fmla="*/ 96 w 109"/>
                <a:gd name="T63" fmla="*/ 38 h 61"/>
                <a:gd name="T64" fmla="*/ 92 w 109"/>
                <a:gd name="T65" fmla="*/ 16 h 61"/>
                <a:gd name="T66" fmla="*/ 115 w 109"/>
                <a:gd name="T67" fmla="*/ 14 h 61"/>
                <a:gd name="T68" fmla="*/ 124 w 109"/>
                <a:gd name="T69" fmla="*/ 16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1"/>
                <a:gd name="T107" fmla="*/ 109 w 10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0" name="Freeform 39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47 w 43"/>
                <a:gd name="T1" fmla="*/ 12 h 60"/>
                <a:gd name="T2" fmla="*/ 47 w 43"/>
                <a:gd name="T3" fmla="*/ 0 h 60"/>
                <a:gd name="T4" fmla="*/ 0 w 43"/>
                <a:gd name="T5" fmla="*/ 2 h 60"/>
                <a:gd name="T6" fmla="*/ 5 w 43"/>
                <a:gd name="T7" fmla="*/ 27 h 60"/>
                <a:gd name="T8" fmla="*/ 13 w 43"/>
                <a:gd name="T9" fmla="*/ 46 h 60"/>
                <a:gd name="T10" fmla="*/ 21 w 43"/>
                <a:gd name="T11" fmla="*/ 60 h 60"/>
                <a:gd name="T12" fmla="*/ 32 w 43"/>
                <a:gd name="T13" fmla="*/ 67 h 60"/>
                <a:gd name="T14" fmla="*/ 34 w 43"/>
                <a:gd name="T15" fmla="*/ 69 h 60"/>
                <a:gd name="T16" fmla="*/ 38 w 43"/>
                <a:gd name="T17" fmla="*/ 70 h 60"/>
                <a:gd name="T18" fmla="*/ 42 w 43"/>
                <a:gd name="T19" fmla="*/ 70 h 60"/>
                <a:gd name="T20" fmla="*/ 47 w 43"/>
                <a:gd name="T21" fmla="*/ 69 h 60"/>
                <a:gd name="T22" fmla="*/ 47 w 43"/>
                <a:gd name="T23" fmla="*/ 54 h 60"/>
                <a:gd name="T24" fmla="*/ 34 w 43"/>
                <a:gd name="T25" fmla="*/ 54 h 60"/>
                <a:gd name="T26" fmla="*/ 25 w 43"/>
                <a:gd name="T27" fmla="*/ 48 h 60"/>
                <a:gd name="T28" fmla="*/ 20 w 43"/>
                <a:gd name="T29" fmla="*/ 34 h 60"/>
                <a:gd name="T30" fmla="*/ 15 w 43"/>
                <a:gd name="T31" fmla="*/ 12 h 60"/>
                <a:gd name="T32" fmla="*/ 38 w 43"/>
                <a:gd name="T33" fmla="*/ 11 h 60"/>
                <a:gd name="T34" fmla="*/ 47 w 43"/>
                <a:gd name="T35" fmla="*/ 12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60"/>
                <a:gd name="T56" fmla="*/ 43 w 43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1" name="Freeform 40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121 w 220"/>
                <a:gd name="T1" fmla="*/ 98 h 221"/>
                <a:gd name="T2" fmla="*/ 146 w 220"/>
                <a:gd name="T3" fmla="*/ 108 h 221"/>
                <a:gd name="T4" fmla="*/ 163 w 220"/>
                <a:gd name="T5" fmla="*/ 115 h 221"/>
                <a:gd name="T6" fmla="*/ 172 w 220"/>
                <a:gd name="T7" fmla="*/ 121 h 221"/>
                <a:gd name="T8" fmla="*/ 177 w 220"/>
                <a:gd name="T9" fmla="*/ 127 h 221"/>
                <a:gd name="T10" fmla="*/ 181 w 220"/>
                <a:gd name="T11" fmla="*/ 135 h 221"/>
                <a:gd name="T12" fmla="*/ 184 w 220"/>
                <a:gd name="T13" fmla="*/ 144 h 221"/>
                <a:gd name="T14" fmla="*/ 190 w 220"/>
                <a:gd name="T15" fmla="*/ 157 h 221"/>
                <a:gd name="T16" fmla="*/ 201 w 220"/>
                <a:gd name="T17" fmla="*/ 176 h 221"/>
                <a:gd name="T18" fmla="*/ 220 w 220"/>
                <a:gd name="T19" fmla="*/ 136 h 221"/>
                <a:gd name="T20" fmla="*/ 223 w 220"/>
                <a:gd name="T21" fmla="*/ 91 h 221"/>
                <a:gd name="T22" fmla="*/ 221 w 220"/>
                <a:gd name="T23" fmla="*/ 46 h 221"/>
                <a:gd name="T24" fmla="*/ 218 w 220"/>
                <a:gd name="T25" fmla="*/ 0 h 221"/>
                <a:gd name="T26" fmla="*/ 247 w 220"/>
                <a:gd name="T27" fmla="*/ 57 h 221"/>
                <a:gd name="T28" fmla="*/ 245 w 220"/>
                <a:gd name="T29" fmla="*/ 100 h 221"/>
                <a:gd name="T30" fmla="*/ 243 w 220"/>
                <a:gd name="T31" fmla="*/ 136 h 221"/>
                <a:gd name="T32" fmla="*/ 236 w 220"/>
                <a:gd name="T33" fmla="*/ 171 h 221"/>
                <a:gd name="T34" fmla="*/ 226 w 220"/>
                <a:gd name="T35" fmla="*/ 211 h 221"/>
                <a:gd name="T36" fmla="*/ 194 w 220"/>
                <a:gd name="T37" fmla="*/ 218 h 221"/>
                <a:gd name="T38" fmla="*/ 149 w 220"/>
                <a:gd name="T39" fmla="*/ 259 h 221"/>
                <a:gd name="T40" fmla="*/ 83 w 220"/>
                <a:gd name="T41" fmla="*/ 259 h 221"/>
                <a:gd name="T42" fmla="*/ 36 w 220"/>
                <a:gd name="T43" fmla="*/ 225 h 221"/>
                <a:gd name="T44" fmla="*/ 15 w 220"/>
                <a:gd name="T45" fmla="*/ 188 h 221"/>
                <a:gd name="T46" fmla="*/ 2 w 220"/>
                <a:gd name="T47" fmla="*/ 139 h 221"/>
                <a:gd name="T48" fmla="*/ 0 w 220"/>
                <a:gd name="T49" fmla="*/ 100 h 221"/>
                <a:gd name="T50" fmla="*/ 2 w 220"/>
                <a:gd name="T51" fmla="*/ 63 h 221"/>
                <a:gd name="T52" fmla="*/ 12 w 220"/>
                <a:gd name="T53" fmla="*/ 29 h 221"/>
                <a:gd name="T54" fmla="*/ 19 w 220"/>
                <a:gd name="T55" fmla="*/ 67 h 221"/>
                <a:gd name="T56" fmla="*/ 24 w 220"/>
                <a:gd name="T57" fmla="*/ 103 h 221"/>
                <a:gd name="T58" fmla="*/ 28 w 220"/>
                <a:gd name="T59" fmla="*/ 138 h 221"/>
                <a:gd name="T60" fmla="*/ 38 w 220"/>
                <a:gd name="T61" fmla="*/ 173 h 221"/>
                <a:gd name="T62" fmla="*/ 43 w 220"/>
                <a:gd name="T63" fmla="*/ 156 h 221"/>
                <a:gd name="T64" fmla="*/ 47 w 220"/>
                <a:gd name="T65" fmla="*/ 142 h 221"/>
                <a:gd name="T66" fmla="*/ 52 w 220"/>
                <a:gd name="T67" fmla="*/ 130 h 221"/>
                <a:gd name="T68" fmla="*/ 56 w 220"/>
                <a:gd name="T69" fmla="*/ 122 h 221"/>
                <a:gd name="T70" fmla="*/ 64 w 220"/>
                <a:gd name="T71" fmla="*/ 116 h 221"/>
                <a:gd name="T72" fmla="*/ 73 w 220"/>
                <a:gd name="T73" fmla="*/ 110 h 221"/>
                <a:gd name="T74" fmla="*/ 86 w 220"/>
                <a:gd name="T75" fmla="*/ 107 h 221"/>
                <a:gd name="T76" fmla="*/ 104 w 220"/>
                <a:gd name="T77" fmla="*/ 102 h 221"/>
                <a:gd name="T78" fmla="*/ 104 w 220"/>
                <a:gd name="T79" fmla="*/ 118 h 221"/>
                <a:gd name="T80" fmla="*/ 92 w 220"/>
                <a:gd name="T81" fmla="*/ 127 h 221"/>
                <a:gd name="T82" fmla="*/ 83 w 220"/>
                <a:gd name="T83" fmla="*/ 135 h 221"/>
                <a:gd name="T84" fmla="*/ 76 w 220"/>
                <a:gd name="T85" fmla="*/ 142 h 221"/>
                <a:gd name="T86" fmla="*/ 74 w 220"/>
                <a:gd name="T87" fmla="*/ 149 h 221"/>
                <a:gd name="T88" fmla="*/ 73 w 220"/>
                <a:gd name="T89" fmla="*/ 157 h 221"/>
                <a:gd name="T90" fmla="*/ 75 w 220"/>
                <a:gd name="T91" fmla="*/ 169 h 221"/>
                <a:gd name="T92" fmla="*/ 76 w 220"/>
                <a:gd name="T93" fmla="*/ 182 h 221"/>
                <a:gd name="T94" fmla="*/ 81 w 220"/>
                <a:gd name="T95" fmla="*/ 198 h 221"/>
                <a:gd name="T96" fmla="*/ 103 w 220"/>
                <a:gd name="T97" fmla="*/ 198 h 221"/>
                <a:gd name="T98" fmla="*/ 103 w 220"/>
                <a:gd name="T99" fmla="*/ 173 h 221"/>
                <a:gd name="T100" fmla="*/ 119 w 220"/>
                <a:gd name="T101" fmla="*/ 176 h 221"/>
                <a:gd name="T102" fmla="*/ 126 w 220"/>
                <a:gd name="T103" fmla="*/ 205 h 221"/>
                <a:gd name="T104" fmla="*/ 152 w 220"/>
                <a:gd name="T105" fmla="*/ 205 h 221"/>
                <a:gd name="T106" fmla="*/ 164 w 220"/>
                <a:gd name="T107" fmla="*/ 176 h 221"/>
                <a:gd name="T108" fmla="*/ 162 w 220"/>
                <a:gd name="T109" fmla="*/ 163 h 221"/>
                <a:gd name="T110" fmla="*/ 158 w 220"/>
                <a:gd name="T111" fmla="*/ 152 h 221"/>
                <a:gd name="T112" fmla="*/ 155 w 220"/>
                <a:gd name="T113" fmla="*/ 144 h 221"/>
                <a:gd name="T114" fmla="*/ 150 w 220"/>
                <a:gd name="T115" fmla="*/ 138 h 221"/>
                <a:gd name="T116" fmla="*/ 145 w 220"/>
                <a:gd name="T117" fmla="*/ 134 h 221"/>
                <a:gd name="T118" fmla="*/ 138 w 220"/>
                <a:gd name="T119" fmla="*/ 129 h 221"/>
                <a:gd name="T120" fmla="*/ 128 w 220"/>
                <a:gd name="T121" fmla="*/ 124 h 221"/>
                <a:gd name="T122" fmla="*/ 117 w 220"/>
                <a:gd name="T123" fmla="*/ 118 h 221"/>
                <a:gd name="T124" fmla="*/ 121 w 220"/>
                <a:gd name="T125" fmla="*/ 98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0"/>
                <a:gd name="T190" fmla="*/ 0 h 221"/>
                <a:gd name="T191" fmla="*/ 220 w 220"/>
                <a:gd name="T192" fmla="*/ 221 h 2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2" name="Freeform 41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133 w 119"/>
                <a:gd name="T1" fmla="*/ 108 h 156"/>
                <a:gd name="T2" fmla="*/ 116 w 119"/>
                <a:gd name="T3" fmla="*/ 157 h 156"/>
                <a:gd name="T4" fmla="*/ 68 w 119"/>
                <a:gd name="T5" fmla="*/ 185 h 156"/>
                <a:gd name="T6" fmla="*/ 0 w 119"/>
                <a:gd name="T7" fmla="*/ 72 h 156"/>
                <a:gd name="T8" fmla="*/ 31 w 119"/>
                <a:gd name="T9" fmla="*/ 40 h 156"/>
                <a:gd name="T10" fmla="*/ 53 w 119"/>
                <a:gd name="T11" fmla="*/ 0 h 156"/>
                <a:gd name="T12" fmla="*/ 133 w 119"/>
                <a:gd name="T13" fmla="*/ 108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156"/>
                <a:gd name="T23" fmla="*/ 119 w 11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3" name="Freeform 42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32 w 28"/>
                <a:gd name="T1" fmla="*/ 76 h 77"/>
                <a:gd name="T2" fmla="*/ 17 w 28"/>
                <a:gd name="T3" fmla="*/ 0 h 77"/>
                <a:gd name="T4" fmla="*/ 0 w 28"/>
                <a:gd name="T5" fmla="*/ 6 h 77"/>
                <a:gd name="T6" fmla="*/ 6 w 28"/>
                <a:gd name="T7" fmla="*/ 73 h 77"/>
                <a:gd name="T8" fmla="*/ 29 w 28"/>
                <a:gd name="T9" fmla="*/ 91 h 77"/>
                <a:gd name="T10" fmla="*/ 32 w 28"/>
                <a:gd name="T11" fmla="*/ 76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77"/>
                <a:gd name="T20" fmla="*/ 28 w 2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4" name="Freeform 43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238 w 440"/>
                <a:gd name="T1" fmla="*/ 37 h 857"/>
                <a:gd name="T2" fmla="*/ 318 w 440"/>
                <a:gd name="T3" fmla="*/ 86 h 857"/>
                <a:gd name="T4" fmla="*/ 372 w 440"/>
                <a:gd name="T5" fmla="*/ 123 h 857"/>
                <a:gd name="T6" fmla="*/ 407 w 440"/>
                <a:gd name="T7" fmla="*/ 168 h 857"/>
                <a:gd name="T8" fmla="*/ 434 w 440"/>
                <a:gd name="T9" fmla="*/ 234 h 857"/>
                <a:gd name="T10" fmla="*/ 479 w 440"/>
                <a:gd name="T11" fmla="*/ 473 h 857"/>
                <a:gd name="T12" fmla="*/ 496 w 440"/>
                <a:gd name="T13" fmla="*/ 642 h 857"/>
                <a:gd name="T14" fmla="*/ 434 w 440"/>
                <a:gd name="T15" fmla="*/ 885 h 857"/>
                <a:gd name="T16" fmla="*/ 390 w 440"/>
                <a:gd name="T17" fmla="*/ 998 h 857"/>
                <a:gd name="T18" fmla="*/ 309 w 440"/>
                <a:gd name="T19" fmla="*/ 958 h 857"/>
                <a:gd name="T20" fmla="*/ 347 w 440"/>
                <a:gd name="T21" fmla="*/ 936 h 857"/>
                <a:gd name="T22" fmla="*/ 390 w 440"/>
                <a:gd name="T23" fmla="*/ 857 h 857"/>
                <a:gd name="T24" fmla="*/ 369 w 440"/>
                <a:gd name="T25" fmla="*/ 772 h 857"/>
                <a:gd name="T26" fmla="*/ 446 w 440"/>
                <a:gd name="T27" fmla="*/ 706 h 857"/>
                <a:gd name="T28" fmla="*/ 422 w 440"/>
                <a:gd name="T29" fmla="*/ 593 h 857"/>
                <a:gd name="T30" fmla="*/ 379 w 440"/>
                <a:gd name="T31" fmla="*/ 575 h 857"/>
                <a:gd name="T32" fmla="*/ 422 w 440"/>
                <a:gd name="T33" fmla="*/ 458 h 857"/>
                <a:gd name="T34" fmla="*/ 374 w 440"/>
                <a:gd name="T35" fmla="*/ 361 h 857"/>
                <a:gd name="T36" fmla="*/ 358 w 440"/>
                <a:gd name="T37" fmla="*/ 344 h 857"/>
                <a:gd name="T38" fmla="*/ 342 w 440"/>
                <a:gd name="T39" fmla="*/ 331 h 857"/>
                <a:gd name="T40" fmla="*/ 327 w 440"/>
                <a:gd name="T41" fmla="*/ 319 h 857"/>
                <a:gd name="T42" fmla="*/ 325 w 440"/>
                <a:gd name="T43" fmla="*/ 299 h 857"/>
                <a:gd name="T44" fmla="*/ 309 w 440"/>
                <a:gd name="T45" fmla="*/ 206 h 857"/>
                <a:gd name="T46" fmla="*/ 245 w 440"/>
                <a:gd name="T47" fmla="*/ 452 h 857"/>
                <a:gd name="T48" fmla="*/ 189 w 440"/>
                <a:gd name="T49" fmla="*/ 473 h 857"/>
                <a:gd name="T50" fmla="*/ 245 w 440"/>
                <a:gd name="T51" fmla="*/ 569 h 857"/>
                <a:gd name="T52" fmla="*/ 211 w 440"/>
                <a:gd name="T53" fmla="*/ 609 h 857"/>
                <a:gd name="T54" fmla="*/ 232 w 440"/>
                <a:gd name="T55" fmla="*/ 699 h 857"/>
                <a:gd name="T56" fmla="*/ 211 w 440"/>
                <a:gd name="T57" fmla="*/ 817 h 857"/>
                <a:gd name="T58" fmla="*/ 130 w 440"/>
                <a:gd name="T59" fmla="*/ 677 h 857"/>
                <a:gd name="T60" fmla="*/ 130 w 440"/>
                <a:gd name="T61" fmla="*/ 396 h 857"/>
                <a:gd name="T62" fmla="*/ 98 w 440"/>
                <a:gd name="T63" fmla="*/ 603 h 857"/>
                <a:gd name="T64" fmla="*/ 0 w 440"/>
                <a:gd name="T65" fmla="*/ 688 h 857"/>
                <a:gd name="T66" fmla="*/ 76 w 440"/>
                <a:gd name="T67" fmla="*/ 296 h 857"/>
                <a:gd name="T68" fmla="*/ 83 w 440"/>
                <a:gd name="T69" fmla="*/ 206 h 857"/>
                <a:gd name="T70" fmla="*/ 104 w 440"/>
                <a:gd name="T71" fmla="*/ 139 h 857"/>
                <a:gd name="T72" fmla="*/ 139 w 440"/>
                <a:gd name="T73" fmla="*/ 75 h 857"/>
                <a:gd name="T74" fmla="*/ 187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0"/>
                <a:gd name="T115" fmla="*/ 0 h 857"/>
                <a:gd name="T116" fmla="*/ 440 w 440"/>
                <a:gd name="T117" fmla="*/ 857 h 8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5" name="Freeform 44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205 w 326"/>
                <a:gd name="T1" fmla="*/ 134 h 627"/>
                <a:gd name="T2" fmla="*/ 125 w 326"/>
                <a:gd name="T3" fmla="*/ 375 h 627"/>
                <a:gd name="T4" fmla="*/ 80 w 326"/>
                <a:gd name="T5" fmla="*/ 469 h 627"/>
                <a:gd name="T6" fmla="*/ 10 w 326"/>
                <a:gd name="T7" fmla="*/ 589 h 627"/>
                <a:gd name="T8" fmla="*/ 0 w 326"/>
                <a:gd name="T9" fmla="*/ 679 h 627"/>
                <a:gd name="T10" fmla="*/ 33 w 326"/>
                <a:gd name="T11" fmla="*/ 713 h 627"/>
                <a:gd name="T12" fmla="*/ 86 w 326"/>
                <a:gd name="T13" fmla="*/ 713 h 627"/>
                <a:gd name="T14" fmla="*/ 156 w 326"/>
                <a:gd name="T15" fmla="*/ 717 h 627"/>
                <a:gd name="T16" fmla="*/ 259 w 326"/>
                <a:gd name="T17" fmla="*/ 707 h 627"/>
                <a:gd name="T18" fmla="*/ 367 w 326"/>
                <a:gd name="T19" fmla="*/ 730 h 627"/>
                <a:gd name="T20" fmla="*/ 357 w 326"/>
                <a:gd name="T21" fmla="*/ 685 h 627"/>
                <a:gd name="T22" fmla="*/ 185 w 326"/>
                <a:gd name="T23" fmla="*/ 679 h 627"/>
                <a:gd name="T24" fmla="*/ 114 w 326"/>
                <a:gd name="T25" fmla="*/ 605 h 627"/>
                <a:gd name="T26" fmla="*/ 151 w 326"/>
                <a:gd name="T27" fmla="*/ 465 h 627"/>
                <a:gd name="T28" fmla="*/ 232 w 326"/>
                <a:gd name="T29" fmla="*/ 200 h 627"/>
                <a:gd name="T30" fmla="*/ 270 w 326"/>
                <a:gd name="T31" fmla="*/ 0 h 627"/>
                <a:gd name="T32" fmla="*/ 205 w 326"/>
                <a:gd name="T33" fmla="*/ 134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6"/>
                <a:gd name="T52" fmla="*/ 0 h 627"/>
                <a:gd name="T53" fmla="*/ 326 w 326"/>
                <a:gd name="T54" fmla="*/ 627 h 6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6" name="Freeform 45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61 w 74"/>
                <a:gd name="T1" fmla="*/ 0 h 146"/>
                <a:gd name="T2" fmla="*/ 83 w 74"/>
                <a:gd name="T3" fmla="*/ 76 h 146"/>
                <a:gd name="T4" fmla="*/ 83 w 74"/>
                <a:gd name="T5" fmla="*/ 170 h 146"/>
                <a:gd name="T6" fmla="*/ 0 w 74"/>
                <a:gd name="T7" fmla="*/ 170 h 146"/>
                <a:gd name="T8" fmla="*/ 0 w 74"/>
                <a:gd name="T9" fmla="*/ 92 h 146"/>
                <a:gd name="T10" fmla="*/ 45 w 74"/>
                <a:gd name="T11" fmla="*/ 52 h 146"/>
                <a:gd name="T12" fmla="*/ 61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46"/>
                <a:gd name="T23" fmla="*/ 74 w 74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4342" name="AutoShape 46"/>
          <p:cNvSpPr>
            <a:spLocks noChangeArrowheads="1"/>
          </p:cNvSpPr>
          <p:nvPr/>
        </p:nvSpPr>
        <p:spPr bwMode="auto">
          <a:xfrm>
            <a:off x="4643438" y="3356992"/>
            <a:ext cx="2376834" cy="1834133"/>
          </a:xfrm>
          <a:prstGeom prst="wedgeEllipseCallout">
            <a:avLst>
              <a:gd name="adj1" fmla="val -66986"/>
              <a:gd name="adj2" fmla="val 17222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latinLnBrk="0" hangingPunct="0"/>
            <a:r>
              <a:rPr kumimoji="0"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  <a:r>
              <a:rPr kumimoji="0" lang="ko-KR" altLang="en-US" sz="1600" dirty="0"/>
              <a:t>기호는 구조체에서 멤버를 참조할 때 사용하는 연산자입니다</a:t>
            </a:r>
            <a:r>
              <a:rPr kumimoji="0" lang="en-US" altLang="ko-KR" sz="1600" dirty="0"/>
              <a:t>. </a:t>
            </a:r>
          </a:p>
        </p:txBody>
      </p:sp>
      <p:sp>
        <p:nvSpPr>
          <p:cNvPr id="14343" name="Text Box 47"/>
          <p:cNvSpPr txBox="1">
            <a:spLocks noChangeArrowheads="1"/>
          </p:cNvSpPr>
          <p:nvPr/>
        </p:nvSpPr>
        <p:spPr bwMode="auto">
          <a:xfrm>
            <a:off x="2608263" y="3524250"/>
            <a:ext cx="607859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6000" dirty="0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006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구조체 선언과 구조체 변수 선언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917374" y="2023678"/>
            <a:ext cx="3310136" cy="1519436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altLang="ko-KR" i="1" dirty="0">
                <a:latin typeface="Consolas" panose="020B0609020204030204" pitchFamily="49" charset="0"/>
              </a:rPr>
              <a:t>struct point {</a:t>
            </a:r>
          </a:p>
          <a:p>
            <a:pPr marL="0" indent="0">
              <a:buNone/>
            </a:pPr>
            <a:r>
              <a:rPr lang="fr-FR" altLang="ko-KR" i="1" dirty="0">
                <a:latin typeface="Consolas" panose="020B0609020204030204" pitchFamily="49" charset="0"/>
              </a:rPr>
              <a:t>	int x;</a:t>
            </a:r>
          </a:p>
          <a:p>
            <a:pPr marL="0" indent="0">
              <a:buNone/>
            </a:pPr>
            <a:r>
              <a:rPr lang="fr-FR" altLang="ko-KR" i="1" dirty="0">
                <a:latin typeface="Consolas" panose="020B0609020204030204" pitchFamily="49" charset="0"/>
              </a:rPr>
              <a:t>	int y;</a:t>
            </a:r>
          </a:p>
          <a:p>
            <a:pPr marL="0" indent="0">
              <a:buNone/>
            </a:pPr>
            <a:r>
              <a:rPr lang="fr-FR" altLang="ko-KR" i="1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843134" y="4047170"/>
            <a:ext cx="3310136" cy="5040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fr-FR" altLang="ko-KR" i="1" kern="0" dirty="0">
                <a:latin typeface="Consolas" panose="020B0609020204030204" pitchFamily="49" charset="0"/>
              </a:rPr>
              <a:t>struct point p1;</a:t>
            </a:r>
          </a:p>
          <a:p>
            <a:pPr marL="0" indent="0">
              <a:buFont typeface="Symbol" pitchFamily="18" charset="2"/>
              <a:buNone/>
            </a:pPr>
            <a:br>
              <a:rPr lang="fr-FR" altLang="ko-KR" i="1" kern="0" dirty="0">
                <a:latin typeface="Consolas" panose="020B0609020204030204" pitchFamily="49" charset="0"/>
              </a:rPr>
            </a:br>
            <a:endParaRPr lang="ko-KR" altLang="en-US" kern="0" dirty="0">
              <a:latin typeface="Consolas" panose="020B0609020204030204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14" y="2318978"/>
            <a:ext cx="2438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915142" y="4839258"/>
            <a:ext cx="3310136" cy="93610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fr-FR" altLang="ko-KR" i="1" kern="0" dirty="0">
                <a:latin typeface="Consolas" panose="020B0609020204030204" pitchFamily="49" charset="0"/>
              </a:rPr>
              <a:t>p1.x = 10;</a:t>
            </a:r>
          </a:p>
          <a:p>
            <a:pPr marL="0" indent="0">
              <a:buFont typeface="Symbol" pitchFamily="18" charset="2"/>
              <a:buNone/>
            </a:pPr>
            <a:r>
              <a:rPr lang="fr-FR" altLang="ko-KR" i="1" kern="0" dirty="0">
                <a:latin typeface="Consolas" panose="020B0609020204030204" pitchFamily="49" charset="0"/>
              </a:rPr>
              <a:t>p1.y = 20;</a:t>
            </a:r>
          </a:p>
          <a:p>
            <a:pPr marL="0" indent="0">
              <a:buFont typeface="Symbol" pitchFamily="18" charset="2"/>
              <a:buNone/>
            </a:pPr>
            <a:endParaRPr lang="ko-KR" altLang="en-US" kern="0" dirty="0">
              <a:latin typeface="Consolas" panose="020B0609020204030204" pitchFamily="49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22288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44" y="5055282"/>
            <a:ext cx="22574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FF04E4DD-3FC6-4376-89FC-71E2EB44664F}"/>
              </a:ext>
            </a:extLst>
          </p:cNvPr>
          <p:cNvSpPr/>
          <p:nvPr/>
        </p:nvSpPr>
        <p:spPr>
          <a:xfrm>
            <a:off x="4572000" y="2318978"/>
            <a:ext cx="344492" cy="885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0CAE5CEA-7D57-440B-8B79-E2ADB92B2623}"/>
              </a:ext>
            </a:extLst>
          </p:cNvPr>
          <p:cNvSpPr/>
          <p:nvPr/>
        </p:nvSpPr>
        <p:spPr>
          <a:xfrm>
            <a:off x="4553746" y="3831044"/>
            <a:ext cx="344492" cy="885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8419CD51-9075-4155-A3E0-C15A73334F24}"/>
              </a:ext>
            </a:extLst>
          </p:cNvPr>
          <p:cNvSpPr/>
          <p:nvPr/>
        </p:nvSpPr>
        <p:spPr>
          <a:xfrm>
            <a:off x="4589640" y="5025902"/>
            <a:ext cx="344492" cy="885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1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23" y="1844824"/>
            <a:ext cx="43148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예제 </a:t>
            </a:r>
            <a:r>
              <a:rPr lang="en-US" altLang="ko-KR" dirty="0"/>
              <a:t>#1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27584" y="1700808"/>
            <a:ext cx="2952328" cy="2952311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stdlib.h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spc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584200" lvl="1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number;</a:t>
            </a:r>
          </a:p>
          <a:p>
            <a:pPr marL="584200" lvl="1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name[10];</a:t>
            </a:r>
          </a:p>
          <a:p>
            <a:pPr marL="584200" lvl="1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grade;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312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623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예제 </a:t>
            </a:r>
            <a:r>
              <a:rPr lang="en-US" altLang="ko-KR" dirty="0"/>
              <a:t>#1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283968" y="1449164"/>
            <a:ext cx="4041624" cy="388865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dirty="0">
                <a:latin typeface="Consolas" panose="020B0609020204030204" pitchFamily="49" charset="0"/>
              </a:rPr>
              <a:t> main(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sz="1600" dirty="0">
                <a:latin typeface="Consolas" panose="020B0609020204030204" pitchFamily="49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{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en-US" sz="1600" dirty="0">
                <a:latin typeface="Consolas" panose="020B0609020204030204" pitchFamily="49" charset="0"/>
              </a:rPr>
              <a:t> student s;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endParaRPr lang="en-US" altLang="en-US" sz="1600" dirty="0">
              <a:latin typeface="Consolas" panose="020B0609020204030204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latin typeface="Consolas" panose="020B0609020204030204" pitchFamily="49" charset="0"/>
              </a:rPr>
              <a:t>s.number</a:t>
            </a:r>
            <a:r>
              <a:rPr lang="en-US" altLang="en-US" sz="1600" dirty="0">
                <a:latin typeface="Consolas" panose="020B0609020204030204" pitchFamily="49" charset="0"/>
              </a:rPr>
              <a:t> = 20170001;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latin typeface="Consolas" panose="020B0609020204030204" pitchFamily="49" charset="0"/>
              </a:rPr>
              <a:t>strcpy</a:t>
            </a:r>
            <a:r>
              <a:rPr lang="en-US" altLang="en-US" sz="1600" dirty="0">
                <a:latin typeface="Consolas" panose="020B0609020204030204" pitchFamily="49" charset="0"/>
              </a:rPr>
              <a:t>(s.name,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홍길동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>
                <a:latin typeface="Consolas" panose="020B0609020204030204" pitchFamily="49" charset="0"/>
              </a:rPr>
              <a:t>);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latin typeface="Consolas" panose="020B0609020204030204" pitchFamily="49" charset="0"/>
              </a:rPr>
              <a:t>s.</a:t>
            </a:r>
            <a:r>
              <a:rPr lang="en-US" altLang="ko-KR" sz="1600" dirty="0" err="1">
                <a:latin typeface="Consolas" panose="020B0609020204030204" pitchFamily="49" charset="0"/>
              </a:rPr>
              <a:t>grade</a:t>
            </a:r>
            <a:r>
              <a:rPr lang="en-US" altLang="en-US" sz="1600" dirty="0">
                <a:latin typeface="Consolas" panose="020B0609020204030204" pitchFamily="49" charset="0"/>
              </a:rPr>
              <a:t> = </a:t>
            </a:r>
            <a:r>
              <a:rPr lang="en-US" altLang="ko-KR" sz="1600" dirty="0">
                <a:latin typeface="Consolas" panose="020B0609020204030204" pitchFamily="49" charset="0"/>
              </a:rPr>
              <a:t>4.3</a:t>
            </a:r>
            <a:r>
              <a:rPr lang="en-US" altLang="en-US" sz="1600" dirty="0">
                <a:latin typeface="Consolas" panose="020B0609020204030204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endParaRPr lang="en-US" altLang="en-US" sz="1600" dirty="0">
              <a:latin typeface="Consolas" panose="020B0609020204030204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latin typeface="Consolas" panose="020B0609020204030204" pitchFamily="49" charset="0"/>
              </a:rPr>
              <a:t>printf</a:t>
            </a:r>
            <a:r>
              <a:rPr lang="en-US" altLang="en-US" sz="1600" dirty="0">
                <a:latin typeface="Consolas" panose="020B0609020204030204" pitchFamily="49" charset="0"/>
              </a:rPr>
              <a:t>(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학번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: %d\n"</a:t>
            </a:r>
            <a:r>
              <a:rPr lang="en-US" altLang="en-US" sz="1600" dirty="0">
                <a:latin typeface="Consolas" panose="020B0609020204030204" pitchFamily="49" charset="0"/>
              </a:rPr>
              <a:t>, </a:t>
            </a:r>
            <a:r>
              <a:rPr lang="en-US" altLang="en-US" sz="1600" dirty="0" err="1">
                <a:latin typeface="Consolas" panose="020B0609020204030204" pitchFamily="49" charset="0"/>
              </a:rPr>
              <a:t>s.number</a:t>
            </a:r>
            <a:r>
              <a:rPr lang="en-US" altLang="en-US" sz="1600" dirty="0">
                <a:latin typeface="Consolas" panose="020B0609020204030204" pitchFamily="49" charset="0"/>
              </a:rPr>
              <a:t>);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latin typeface="Consolas" panose="020B0609020204030204" pitchFamily="49" charset="0"/>
              </a:rPr>
              <a:t>printf</a:t>
            </a:r>
            <a:r>
              <a:rPr lang="en-US" altLang="en-US" sz="1600" dirty="0">
                <a:latin typeface="Consolas" panose="020B0609020204030204" pitchFamily="49" charset="0"/>
              </a:rPr>
              <a:t>(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이름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: %s\n"</a:t>
            </a:r>
            <a:r>
              <a:rPr lang="en-US" altLang="en-US" sz="1600" dirty="0">
                <a:latin typeface="Consolas" panose="020B0609020204030204" pitchFamily="49" charset="0"/>
              </a:rPr>
              <a:t>, s.name);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latin typeface="Consolas" panose="020B0609020204030204" pitchFamily="49" charset="0"/>
              </a:rPr>
              <a:t>printf</a:t>
            </a:r>
            <a:r>
              <a:rPr lang="en-US" altLang="en-US" sz="1600" dirty="0">
                <a:latin typeface="Consolas" panose="020B0609020204030204" pitchFamily="49" charset="0"/>
              </a:rPr>
              <a:t>(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“</a:t>
            </a:r>
            <a:r>
              <a:rPr lang="ko-KR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학점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: %f\n"</a:t>
            </a:r>
            <a:r>
              <a:rPr lang="en-US" altLang="en-US" sz="1600" dirty="0">
                <a:latin typeface="Consolas" panose="020B0609020204030204" pitchFamily="49" charset="0"/>
              </a:rPr>
              <a:t>, </a:t>
            </a:r>
            <a:r>
              <a:rPr lang="en-US" altLang="en-US" sz="1600" dirty="0" err="1">
                <a:latin typeface="Consolas" panose="020B0609020204030204" pitchFamily="49" charset="0"/>
              </a:rPr>
              <a:t>s.</a:t>
            </a:r>
            <a:r>
              <a:rPr lang="en-US" altLang="ko-KR" sz="1600" dirty="0" err="1">
                <a:latin typeface="Consolas" panose="020B0609020204030204" pitchFamily="49" charset="0"/>
              </a:rPr>
              <a:t>grade</a:t>
            </a:r>
            <a:r>
              <a:rPr lang="en-US" altLang="en-US" sz="1600" dirty="0">
                <a:latin typeface="Consolas" panose="020B0609020204030204" pitchFamily="49" charset="0"/>
              </a:rPr>
              <a:t>);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600" dirty="0">
                <a:latin typeface="Consolas" panose="020B0609020204030204" pitchFamily="49" charset="0"/>
              </a:rPr>
              <a:t> 0;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4C47D08-5F47-42A2-A54C-57CB7DE8A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40" y="5358472"/>
            <a:ext cx="7786735" cy="1183067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E4C49AE-529B-4C1C-A530-E276E0F8E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08" y="1449164"/>
            <a:ext cx="3312368" cy="298794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stdlib.h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spc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584200" lvl="1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number;</a:t>
            </a:r>
          </a:p>
          <a:p>
            <a:pPr marL="584200" lvl="1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name[10];</a:t>
            </a:r>
          </a:p>
          <a:p>
            <a:pPr marL="584200" lvl="1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grade;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024963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예제 </a:t>
            </a:r>
            <a:r>
              <a:rPr lang="en-US" altLang="ko-KR" dirty="0"/>
              <a:t>#2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120618" y="723900"/>
            <a:ext cx="7777162" cy="494930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2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차원 공간의 점을 구조체로 나타낸다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x;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y;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p = { 1, 2 };	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①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q = { .y = 2,.x = 1 };	</a:t>
            </a:r>
            <a:r>
              <a:rPr lang="fr-FR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②</a:t>
            </a:r>
            <a:endParaRPr lang="fr-FR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 = p;		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③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r = 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){ 1, 2 };	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④ C99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버전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printf(</a:t>
            </a:r>
            <a:r>
              <a:rPr lang="pt-BR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"p=(%d, %d) \n"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p.x, p.y);</a:t>
            </a:r>
          </a:p>
          <a:p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printf(</a:t>
            </a:r>
            <a:r>
              <a:rPr lang="pt-BR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"q=(%d, %d) \n"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q.x, q.y);</a:t>
            </a:r>
          </a:p>
          <a:p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printf(</a:t>
            </a:r>
            <a:r>
              <a:rPr lang="pt-BR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"r=(%d, %d) \n"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r.x, r.y);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312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14887A-5FA9-4835-A037-05414756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94" y="5673209"/>
            <a:ext cx="7798086" cy="118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69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286CA6-FD93-4F35-A086-7A7179B4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1FC6988-554F-46D1-9AE1-B7E3193E427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87496" y="1772816"/>
            <a:ext cx="8153400" cy="2093344"/>
          </a:xfrm>
        </p:spPr>
      </p:pic>
    </p:spTree>
    <p:extLst>
      <p:ext uri="{BB962C8B-B14F-4D97-AF65-F5344CB8AC3E}">
        <p14:creationId xmlns:p14="http://schemas.microsoft.com/office/powerpoint/2010/main" val="394882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점을 구조체로 표현하자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/>
              <a:t>앞에서 정의한 </a:t>
            </a:r>
            <a:r>
              <a:rPr lang="en-US" altLang="ko-KR" dirty="0">
                <a:latin typeface="Consolas" panose="020B0609020204030204" pitchFamily="49" charset="0"/>
              </a:rPr>
              <a:t>point</a:t>
            </a:r>
            <a:r>
              <a:rPr lang="en-US" altLang="ko-KR" dirty="0"/>
              <a:t> </a:t>
            </a:r>
            <a:r>
              <a:rPr lang="ko-KR" altLang="en-US" dirty="0"/>
              <a:t>구조체를 사용하여서 </a:t>
            </a:r>
            <a:r>
              <a:rPr lang="en-US" altLang="ko-KR" dirty="0"/>
              <a:t>2</a:t>
            </a:r>
            <a:r>
              <a:rPr lang="ko-KR" altLang="en-US" dirty="0"/>
              <a:t>개의 점을 나타내는 변수를 선언한 후에 사용자로부터 점의 좌표를 입력 받는다</a:t>
            </a:r>
            <a:r>
              <a:rPr lang="en-US" altLang="ko-KR" dirty="0"/>
              <a:t>. </a:t>
            </a:r>
          </a:p>
          <a:p>
            <a:pPr latinLnBrk="0"/>
            <a:r>
              <a:rPr lang="ko-KR" altLang="en-US" dirty="0"/>
              <a:t>이들 점 사이의 거리를 계산하여 보자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0"/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35FAAFE-D1C4-4F5A-96E5-079E4F1B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31" y="2832746"/>
            <a:ext cx="7848872" cy="119250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C85E65C-5EDB-410B-8688-A6B71D816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028" y="4293096"/>
            <a:ext cx="2607410" cy="243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12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1556792"/>
            <a:ext cx="2822714" cy="360040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5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5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5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5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5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5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500" dirty="0" err="1">
                <a:solidFill>
                  <a:srgbClr val="A31515"/>
                </a:solidFill>
                <a:latin typeface="Consolas" panose="020B0609020204030204" pitchFamily="49" charset="0"/>
              </a:rPr>
              <a:t>math.h</a:t>
            </a:r>
            <a:r>
              <a:rPr lang="en-US" altLang="ko-KR" sz="15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5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5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5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x;</a:t>
            </a:r>
          </a:p>
          <a:p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5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y;</a:t>
            </a:r>
          </a:p>
          <a:p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ko-KR" alt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5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5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5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5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p1, p2;</a:t>
            </a:r>
          </a:p>
          <a:p>
            <a:endParaRPr lang="ko-KR" alt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5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xdiff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ydiff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5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dist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D2C476A-E9DF-4556-A7B3-92C5BF4B6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1556792"/>
            <a:ext cx="5688632" cy="360040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ko-KR" alt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500" dirty="0">
                <a:solidFill>
                  <a:srgbClr val="A31515"/>
                </a:solidFill>
                <a:latin typeface="Consolas" panose="020B0609020204030204" pitchFamily="49" charset="0"/>
              </a:rPr>
              <a:t>점의 좌표를 </a:t>
            </a:r>
            <a:r>
              <a:rPr lang="ko-KR" altLang="en-US" sz="15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500" dirty="0">
                <a:solidFill>
                  <a:srgbClr val="A31515"/>
                </a:solidFill>
                <a:latin typeface="Consolas" panose="020B0609020204030204" pitchFamily="49" charset="0"/>
              </a:rPr>
              <a:t>(x  y): "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fr-FR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scanf(</a:t>
            </a:r>
            <a:r>
              <a:rPr lang="fr-FR" altLang="ko-KR" sz="1500" dirty="0">
                <a:solidFill>
                  <a:srgbClr val="A31515"/>
                </a:solidFill>
                <a:latin typeface="Consolas" panose="020B0609020204030204" pitchFamily="49" charset="0"/>
              </a:rPr>
              <a:t>"%d %d"</a:t>
            </a:r>
            <a:r>
              <a:rPr lang="fr-FR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, &amp;p1.x, &amp;p1.y);</a:t>
            </a:r>
          </a:p>
          <a:p>
            <a:endParaRPr lang="ko-KR" alt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500" dirty="0">
                <a:solidFill>
                  <a:srgbClr val="A31515"/>
                </a:solidFill>
                <a:latin typeface="Consolas" panose="020B0609020204030204" pitchFamily="49" charset="0"/>
              </a:rPr>
              <a:t>점의 좌표를 </a:t>
            </a:r>
            <a:r>
              <a:rPr lang="ko-KR" altLang="en-US" sz="15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500" dirty="0">
                <a:solidFill>
                  <a:srgbClr val="A31515"/>
                </a:solidFill>
                <a:latin typeface="Consolas" panose="020B0609020204030204" pitchFamily="49" charset="0"/>
              </a:rPr>
              <a:t>(x  y): "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fr-FR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scanf(</a:t>
            </a:r>
            <a:r>
              <a:rPr lang="fr-FR" altLang="ko-KR" sz="1500" dirty="0">
                <a:solidFill>
                  <a:srgbClr val="A31515"/>
                </a:solidFill>
                <a:latin typeface="Consolas" panose="020B0609020204030204" pitchFamily="49" charset="0"/>
              </a:rPr>
              <a:t>"%d %d"</a:t>
            </a:r>
            <a:r>
              <a:rPr lang="fr-FR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, &amp;p2.x, &amp;p2.y);</a:t>
            </a:r>
          </a:p>
          <a:p>
            <a:endParaRPr lang="ko-KR" alt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xdiff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= p1.x - p2.x;</a:t>
            </a:r>
          </a:p>
          <a:p>
            <a:r>
              <a:rPr lang="es-E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ydiff = p1.y - p2.y;</a:t>
            </a:r>
          </a:p>
          <a:p>
            <a:endParaRPr lang="ko-KR" alt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dist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= sqrt(</a:t>
            </a:r>
            <a:r>
              <a:rPr lang="en-US" altLang="ko-KR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xdiff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altLang="ko-KR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xdiff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altLang="ko-KR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ydiff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altLang="ko-KR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ydiff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500" dirty="0">
                <a:solidFill>
                  <a:srgbClr val="A31515"/>
                </a:solidFill>
                <a:latin typeface="Consolas" panose="020B0609020204030204" pitchFamily="49" charset="0"/>
              </a:rPr>
              <a:t>두 점사이의 거리는 </a:t>
            </a:r>
            <a:r>
              <a:rPr lang="en-US" altLang="ko-KR" sz="1500" dirty="0">
                <a:solidFill>
                  <a:srgbClr val="A31515"/>
                </a:solidFill>
                <a:latin typeface="Consolas" panose="020B0609020204030204" pitchFamily="49" charset="0"/>
              </a:rPr>
              <a:t>%f</a:t>
            </a:r>
            <a:r>
              <a:rPr lang="ko-KR" altLang="en-US" sz="1500" dirty="0">
                <a:solidFill>
                  <a:srgbClr val="A31515"/>
                </a:solidFill>
                <a:latin typeface="Consolas" panose="020B0609020204030204" pitchFamily="49" charset="0"/>
              </a:rPr>
              <a:t>입니다</a:t>
            </a:r>
            <a:r>
              <a:rPr lang="en-US" altLang="ko-KR" sz="1500" dirty="0">
                <a:solidFill>
                  <a:srgbClr val="A31515"/>
                </a:solidFill>
                <a:latin typeface="Consolas" panose="020B0609020204030204" pitchFamily="49" charset="0"/>
              </a:rPr>
              <a:t>.\n"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dist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5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5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ko-KR" altLang="en-US" sz="15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9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구조체 변수의 대입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구조체 대입은 가능하고 권장된다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73696" y="2204863"/>
            <a:ext cx="7488832" cy="3240361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x;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y;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p1 = { 10, 20 };</a:t>
            </a: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p2 = { 30, 40 };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p2 = p1;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설명선 2 7"/>
          <p:cNvSpPr/>
          <p:nvPr/>
        </p:nvSpPr>
        <p:spPr>
          <a:xfrm>
            <a:off x="3898032" y="5013176"/>
            <a:ext cx="4464496" cy="432048"/>
          </a:xfrm>
          <a:prstGeom prst="borderCallout2">
            <a:avLst>
              <a:gd name="adj1" fmla="val -626"/>
              <a:gd name="adj2" fmla="val -112"/>
              <a:gd name="adj3" fmla="val -626"/>
              <a:gd name="adj4" fmla="val -16234"/>
              <a:gd name="adj5" fmla="val -95786"/>
              <a:gd name="adj6" fmla="val -44881"/>
            </a:avLst>
          </a:prstGeom>
          <a:solidFill>
            <a:srgbClr val="B9FF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구조체</a:t>
            </a:r>
            <a:r>
              <a:rPr lang="en-US" altLang="ko-KR" sz="16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6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변수 </a:t>
            </a:r>
            <a:r>
              <a:rPr lang="ko-KR" altLang="en-US" sz="1600" dirty="0" err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끼리의</a:t>
            </a:r>
            <a:r>
              <a:rPr lang="ko-KR" altLang="en-US" sz="16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대입 연산은 가능하다</a:t>
            </a:r>
            <a:r>
              <a:rPr lang="en-US" altLang="ko-KR" sz="16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sz="16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306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이번 장에서 학습할 내용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 rot="-568598">
            <a:off x="889000" y="1031875"/>
            <a:ext cx="3943350" cy="5443538"/>
            <a:chOff x="811" y="850"/>
            <a:chExt cx="2199" cy="2904"/>
          </a:xfrm>
        </p:grpSpPr>
        <p:sp>
          <p:nvSpPr>
            <p:cNvPr id="3114" name="Freeform 4"/>
            <p:cNvSpPr>
              <a:spLocks/>
            </p:cNvSpPr>
            <p:nvPr/>
          </p:nvSpPr>
          <p:spPr bwMode="auto">
            <a:xfrm>
              <a:off x="811" y="893"/>
              <a:ext cx="2199" cy="2861"/>
            </a:xfrm>
            <a:custGeom>
              <a:avLst/>
              <a:gdLst>
                <a:gd name="T0" fmla="*/ 456 w 13192"/>
                <a:gd name="T1" fmla="*/ 3 h 17168"/>
                <a:gd name="T2" fmla="*/ 594 w 13192"/>
                <a:gd name="T3" fmla="*/ 28 h 17168"/>
                <a:gd name="T4" fmla="*/ 832 w 13192"/>
                <a:gd name="T5" fmla="*/ 69 h 17168"/>
                <a:gd name="T6" fmla="*/ 1132 w 13192"/>
                <a:gd name="T7" fmla="*/ 121 h 17168"/>
                <a:gd name="T8" fmla="*/ 1454 w 13192"/>
                <a:gd name="T9" fmla="*/ 176 h 17168"/>
                <a:gd name="T10" fmla="*/ 1687 w 13192"/>
                <a:gd name="T11" fmla="*/ 215 h 17168"/>
                <a:gd name="T12" fmla="*/ 1830 w 13192"/>
                <a:gd name="T13" fmla="*/ 238 h 17168"/>
                <a:gd name="T14" fmla="*/ 1956 w 13192"/>
                <a:gd name="T15" fmla="*/ 257 h 17168"/>
                <a:gd name="T16" fmla="*/ 2060 w 13192"/>
                <a:gd name="T17" fmla="*/ 272 h 17168"/>
                <a:gd name="T18" fmla="*/ 2140 w 13192"/>
                <a:gd name="T19" fmla="*/ 283 h 17168"/>
                <a:gd name="T20" fmla="*/ 2188 w 13192"/>
                <a:gd name="T21" fmla="*/ 287 h 17168"/>
                <a:gd name="T22" fmla="*/ 2194 w 13192"/>
                <a:gd name="T23" fmla="*/ 313 h 17168"/>
                <a:gd name="T24" fmla="*/ 2160 w 13192"/>
                <a:gd name="T25" fmla="*/ 502 h 17168"/>
                <a:gd name="T26" fmla="*/ 2102 w 13192"/>
                <a:gd name="T27" fmla="*/ 832 h 17168"/>
                <a:gd name="T28" fmla="*/ 2028 w 13192"/>
                <a:gd name="T29" fmla="*/ 1250 h 17168"/>
                <a:gd name="T30" fmla="*/ 1969 w 13192"/>
                <a:gd name="T31" fmla="*/ 1591 h 17168"/>
                <a:gd name="T32" fmla="*/ 1930 w 13192"/>
                <a:gd name="T33" fmla="*/ 1820 h 17168"/>
                <a:gd name="T34" fmla="*/ 1892 w 13192"/>
                <a:gd name="T35" fmla="*/ 2042 h 17168"/>
                <a:gd name="T36" fmla="*/ 1858 w 13192"/>
                <a:gd name="T37" fmla="*/ 2252 h 17168"/>
                <a:gd name="T38" fmla="*/ 1827 w 13192"/>
                <a:gd name="T39" fmla="*/ 2441 h 17168"/>
                <a:gd name="T40" fmla="*/ 1802 w 13192"/>
                <a:gd name="T41" fmla="*/ 2606 h 17168"/>
                <a:gd name="T42" fmla="*/ 1782 w 13192"/>
                <a:gd name="T43" fmla="*/ 2738 h 17168"/>
                <a:gd name="T44" fmla="*/ 1771 w 13192"/>
                <a:gd name="T45" fmla="*/ 2831 h 17168"/>
                <a:gd name="T46" fmla="*/ 1750 w 13192"/>
                <a:gd name="T47" fmla="*/ 2858 h 17168"/>
                <a:gd name="T48" fmla="*/ 1618 w 13192"/>
                <a:gd name="T49" fmla="*/ 2836 h 17168"/>
                <a:gd name="T50" fmla="*/ 1387 w 13192"/>
                <a:gd name="T51" fmla="*/ 2799 h 17168"/>
                <a:gd name="T52" fmla="*/ 1096 w 13192"/>
                <a:gd name="T53" fmla="*/ 2751 h 17168"/>
                <a:gd name="T54" fmla="*/ 779 w 13192"/>
                <a:gd name="T55" fmla="*/ 2700 h 17168"/>
                <a:gd name="T56" fmla="*/ 474 w 13192"/>
                <a:gd name="T57" fmla="*/ 2650 h 17168"/>
                <a:gd name="T58" fmla="*/ 217 w 13192"/>
                <a:gd name="T59" fmla="*/ 2608 h 17168"/>
                <a:gd name="T60" fmla="*/ 44 w 13192"/>
                <a:gd name="T61" fmla="*/ 2581 h 17168"/>
                <a:gd name="T62" fmla="*/ 5 w 13192"/>
                <a:gd name="T63" fmla="*/ 2549 h 17168"/>
                <a:gd name="T64" fmla="*/ 39 w 13192"/>
                <a:gd name="T65" fmla="*/ 2367 h 17168"/>
                <a:gd name="T66" fmla="*/ 97 w 13192"/>
                <a:gd name="T67" fmla="*/ 2047 h 17168"/>
                <a:gd name="T68" fmla="*/ 171 w 13192"/>
                <a:gd name="T69" fmla="*/ 1640 h 17168"/>
                <a:gd name="T70" fmla="*/ 231 w 13192"/>
                <a:gd name="T71" fmla="*/ 1305 h 17168"/>
                <a:gd name="T72" fmla="*/ 271 w 13192"/>
                <a:gd name="T73" fmla="*/ 1079 h 17168"/>
                <a:gd name="T74" fmla="*/ 309 w 13192"/>
                <a:gd name="T75" fmla="*/ 858 h 17168"/>
                <a:gd name="T76" fmla="*/ 344 w 13192"/>
                <a:gd name="T77" fmla="*/ 648 h 17168"/>
                <a:gd name="T78" fmla="*/ 375 w 13192"/>
                <a:gd name="T79" fmla="*/ 455 h 17168"/>
                <a:gd name="T80" fmla="*/ 402 w 13192"/>
                <a:gd name="T81" fmla="*/ 285 h 17168"/>
                <a:gd name="T82" fmla="*/ 422 w 13192"/>
                <a:gd name="T83" fmla="*/ 144 h 17168"/>
                <a:gd name="T84" fmla="*/ 434 w 13192"/>
                <a:gd name="T85" fmla="*/ 38 h 17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92"/>
                <a:gd name="T130" fmla="*/ 0 h 17168"/>
                <a:gd name="T131" fmla="*/ 13192 w 13192"/>
                <a:gd name="T132" fmla="*/ 17168 h 171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92" h="17168">
                  <a:moveTo>
                    <a:pt x="2622" y="0"/>
                  </a:moveTo>
                  <a:lnTo>
                    <a:pt x="2737" y="20"/>
                  </a:lnTo>
                  <a:lnTo>
                    <a:pt x="3059" y="78"/>
                  </a:lnTo>
                  <a:lnTo>
                    <a:pt x="3563" y="166"/>
                  </a:lnTo>
                  <a:lnTo>
                    <a:pt x="4216" y="280"/>
                  </a:lnTo>
                  <a:lnTo>
                    <a:pt x="4992" y="416"/>
                  </a:lnTo>
                  <a:lnTo>
                    <a:pt x="5859" y="567"/>
                  </a:lnTo>
                  <a:lnTo>
                    <a:pt x="6789" y="727"/>
                  </a:lnTo>
                  <a:lnTo>
                    <a:pt x="7754" y="892"/>
                  </a:lnTo>
                  <a:lnTo>
                    <a:pt x="8722" y="1056"/>
                  </a:lnTo>
                  <a:lnTo>
                    <a:pt x="9667" y="1212"/>
                  </a:lnTo>
                  <a:lnTo>
                    <a:pt x="10122" y="1288"/>
                  </a:lnTo>
                  <a:lnTo>
                    <a:pt x="10559" y="1359"/>
                  </a:lnTo>
                  <a:lnTo>
                    <a:pt x="10976" y="1426"/>
                  </a:lnTo>
                  <a:lnTo>
                    <a:pt x="11367" y="1487"/>
                  </a:lnTo>
                  <a:lnTo>
                    <a:pt x="11732" y="1544"/>
                  </a:lnTo>
                  <a:lnTo>
                    <a:pt x="12065" y="1593"/>
                  </a:lnTo>
                  <a:lnTo>
                    <a:pt x="12361" y="1635"/>
                  </a:lnTo>
                  <a:lnTo>
                    <a:pt x="12621" y="1671"/>
                  </a:lnTo>
                  <a:lnTo>
                    <a:pt x="12836" y="1698"/>
                  </a:lnTo>
                  <a:lnTo>
                    <a:pt x="13006" y="1716"/>
                  </a:lnTo>
                  <a:lnTo>
                    <a:pt x="13126" y="1724"/>
                  </a:lnTo>
                  <a:lnTo>
                    <a:pt x="13192" y="1721"/>
                  </a:lnTo>
                  <a:lnTo>
                    <a:pt x="13164" y="1878"/>
                  </a:lnTo>
                  <a:lnTo>
                    <a:pt x="13085" y="2321"/>
                  </a:lnTo>
                  <a:lnTo>
                    <a:pt x="12961" y="3014"/>
                  </a:lnTo>
                  <a:lnTo>
                    <a:pt x="12800" y="3917"/>
                  </a:lnTo>
                  <a:lnTo>
                    <a:pt x="12610" y="4991"/>
                  </a:lnTo>
                  <a:lnTo>
                    <a:pt x="12397" y="6199"/>
                  </a:lnTo>
                  <a:lnTo>
                    <a:pt x="12168" y="7502"/>
                  </a:lnTo>
                  <a:lnTo>
                    <a:pt x="11933" y="8862"/>
                  </a:lnTo>
                  <a:lnTo>
                    <a:pt x="11814" y="9550"/>
                  </a:lnTo>
                  <a:lnTo>
                    <a:pt x="11695" y="10239"/>
                  </a:lnTo>
                  <a:lnTo>
                    <a:pt x="11578" y="10922"/>
                  </a:lnTo>
                  <a:lnTo>
                    <a:pt x="11464" y="11596"/>
                  </a:lnTo>
                  <a:lnTo>
                    <a:pt x="11353" y="12256"/>
                  </a:lnTo>
                  <a:lnTo>
                    <a:pt x="11246" y="12896"/>
                  </a:lnTo>
                  <a:lnTo>
                    <a:pt x="11145" y="13512"/>
                  </a:lnTo>
                  <a:lnTo>
                    <a:pt x="11049" y="14098"/>
                  </a:lnTo>
                  <a:lnTo>
                    <a:pt x="10961" y="14650"/>
                  </a:lnTo>
                  <a:lnTo>
                    <a:pt x="10879" y="15165"/>
                  </a:lnTo>
                  <a:lnTo>
                    <a:pt x="10808" y="15635"/>
                  </a:lnTo>
                  <a:lnTo>
                    <a:pt x="10745" y="16058"/>
                  </a:lnTo>
                  <a:lnTo>
                    <a:pt x="10693" y="16427"/>
                  </a:lnTo>
                  <a:lnTo>
                    <a:pt x="10653" y="16738"/>
                  </a:lnTo>
                  <a:lnTo>
                    <a:pt x="10626" y="16987"/>
                  </a:lnTo>
                  <a:lnTo>
                    <a:pt x="10611" y="17168"/>
                  </a:lnTo>
                  <a:lnTo>
                    <a:pt x="10501" y="17151"/>
                  </a:lnTo>
                  <a:lnTo>
                    <a:pt x="10190" y="17100"/>
                  </a:lnTo>
                  <a:lnTo>
                    <a:pt x="9706" y="17020"/>
                  </a:lnTo>
                  <a:lnTo>
                    <a:pt x="9075" y="16917"/>
                  </a:lnTo>
                  <a:lnTo>
                    <a:pt x="8323" y="16795"/>
                  </a:lnTo>
                  <a:lnTo>
                    <a:pt x="7481" y="16657"/>
                  </a:lnTo>
                  <a:lnTo>
                    <a:pt x="6574" y="16508"/>
                  </a:lnTo>
                  <a:lnTo>
                    <a:pt x="5629" y="16354"/>
                  </a:lnTo>
                  <a:lnTo>
                    <a:pt x="4673" y="16199"/>
                  </a:lnTo>
                  <a:lnTo>
                    <a:pt x="3736" y="16047"/>
                  </a:lnTo>
                  <a:lnTo>
                    <a:pt x="2843" y="15902"/>
                  </a:lnTo>
                  <a:lnTo>
                    <a:pt x="2022" y="15769"/>
                  </a:lnTo>
                  <a:lnTo>
                    <a:pt x="1299" y="15652"/>
                  </a:lnTo>
                  <a:lnTo>
                    <a:pt x="703" y="15556"/>
                  </a:lnTo>
                  <a:lnTo>
                    <a:pt x="262" y="15487"/>
                  </a:lnTo>
                  <a:lnTo>
                    <a:pt x="0" y="15448"/>
                  </a:lnTo>
                  <a:lnTo>
                    <a:pt x="28" y="15297"/>
                  </a:lnTo>
                  <a:lnTo>
                    <a:pt x="108" y="14870"/>
                  </a:lnTo>
                  <a:lnTo>
                    <a:pt x="232" y="14201"/>
                  </a:lnTo>
                  <a:lnTo>
                    <a:pt x="392" y="13328"/>
                  </a:lnTo>
                  <a:lnTo>
                    <a:pt x="583" y="12286"/>
                  </a:lnTo>
                  <a:lnTo>
                    <a:pt x="798" y="11111"/>
                  </a:lnTo>
                  <a:lnTo>
                    <a:pt x="1027" y="9840"/>
                  </a:lnTo>
                  <a:lnTo>
                    <a:pt x="1265" y="8507"/>
                  </a:lnTo>
                  <a:lnTo>
                    <a:pt x="1385" y="7831"/>
                  </a:lnTo>
                  <a:lnTo>
                    <a:pt x="1504" y="7151"/>
                  </a:lnTo>
                  <a:lnTo>
                    <a:pt x="1623" y="6475"/>
                  </a:lnTo>
                  <a:lnTo>
                    <a:pt x="1739" y="5806"/>
                  </a:lnTo>
                  <a:lnTo>
                    <a:pt x="1851" y="5149"/>
                  </a:lnTo>
                  <a:lnTo>
                    <a:pt x="1959" y="4509"/>
                  </a:lnTo>
                  <a:lnTo>
                    <a:pt x="2063" y="3889"/>
                  </a:lnTo>
                  <a:lnTo>
                    <a:pt x="2161" y="3296"/>
                  </a:lnTo>
                  <a:lnTo>
                    <a:pt x="2251" y="2731"/>
                  </a:lnTo>
                  <a:lnTo>
                    <a:pt x="2335" y="2202"/>
                  </a:lnTo>
                  <a:lnTo>
                    <a:pt x="2409" y="1711"/>
                  </a:lnTo>
                  <a:lnTo>
                    <a:pt x="2474" y="1264"/>
                  </a:lnTo>
                  <a:lnTo>
                    <a:pt x="2529" y="865"/>
                  </a:lnTo>
                  <a:lnTo>
                    <a:pt x="2573" y="518"/>
                  </a:lnTo>
                  <a:lnTo>
                    <a:pt x="2604" y="229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FCE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5" name="Freeform 5"/>
            <p:cNvSpPr>
              <a:spLocks/>
            </p:cNvSpPr>
            <p:nvPr/>
          </p:nvSpPr>
          <p:spPr bwMode="auto">
            <a:xfrm>
              <a:off x="1573" y="1100"/>
              <a:ext cx="237" cy="239"/>
            </a:xfrm>
            <a:custGeom>
              <a:avLst/>
              <a:gdLst>
                <a:gd name="T0" fmla="*/ 143 w 1424"/>
                <a:gd name="T1" fmla="*/ 5 h 1434"/>
                <a:gd name="T2" fmla="*/ 57 w 1424"/>
                <a:gd name="T3" fmla="*/ 78 h 1434"/>
                <a:gd name="T4" fmla="*/ 43 w 1424"/>
                <a:gd name="T5" fmla="*/ 78 h 1434"/>
                <a:gd name="T6" fmla="*/ 34 w 1424"/>
                <a:gd name="T7" fmla="*/ 80 h 1434"/>
                <a:gd name="T8" fmla="*/ 24 w 1424"/>
                <a:gd name="T9" fmla="*/ 84 h 1434"/>
                <a:gd name="T10" fmla="*/ 15 w 1424"/>
                <a:gd name="T11" fmla="*/ 90 h 1434"/>
                <a:gd name="T12" fmla="*/ 8 w 1424"/>
                <a:gd name="T13" fmla="*/ 99 h 1434"/>
                <a:gd name="T14" fmla="*/ 3 w 1424"/>
                <a:gd name="T15" fmla="*/ 110 h 1434"/>
                <a:gd name="T16" fmla="*/ 0 w 1424"/>
                <a:gd name="T17" fmla="*/ 126 h 1434"/>
                <a:gd name="T18" fmla="*/ 0 w 1424"/>
                <a:gd name="T19" fmla="*/ 136 h 1434"/>
                <a:gd name="T20" fmla="*/ 3 w 1424"/>
                <a:gd name="T21" fmla="*/ 142 h 1434"/>
                <a:gd name="T22" fmla="*/ 7 w 1424"/>
                <a:gd name="T23" fmla="*/ 149 h 1434"/>
                <a:gd name="T24" fmla="*/ 11 w 1424"/>
                <a:gd name="T25" fmla="*/ 159 h 1434"/>
                <a:gd name="T26" fmla="*/ 17 w 1424"/>
                <a:gd name="T27" fmla="*/ 170 h 1434"/>
                <a:gd name="T28" fmla="*/ 24 w 1424"/>
                <a:gd name="T29" fmla="*/ 180 h 1434"/>
                <a:gd name="T30" fmla="*/ 32 w 1424"/>
                <a:gd name="T31" fmla="*/ 191 h 1434"/>
                <a:gd name="T32" fmla="*/ 42 w 1424"/>
                <a:gd name="T33" fmla="*/ 201 h 1434"/>
                <a:gd name="T34" fmla="*/ 56 w 1424"/>
                <a:gd name="T35" fmla="*/ 213 h 1434"/>
                <a:gd name="T36" fmla="*/ 72 w 1424"/>
                <a:gd name="T37" fmla="*/ 224 h 1434"/>
                <a:gd name="T38" fmla="*/ 87 w 1424"/>
                <a:gd name="T39" fmla="*/ 232 h 1434"/>
                <a:gd name="T40" fmla="*/ 102 w 1424"/>
                <a:gd name="T41" fmla="*/ 237 h 1434"/>
                <a:gd name="T42" fmla="*/ 115 w 1424"/>
                <a:gd name="T43" fmla="*/ 239 h 1434"/>
                <a:gd name="T44" fmla="*/ 126 w 1424"/>
                <a:gd name="T45" fmla="*/ 239 h 1434"/>
                <a:gd name="T46" fmla="*/ 135 w 1424"/>
                <a:gd name="T47" fmla="*/ 239 h 1434"/>
                <a:gd name="T48" fmla="*/ 141 w 1424"/>
                <a:gd name="T49" fmla="*/ 238 h 1434"/>
                <a:gd name="T50" fmla="*/ 146 w 1424"/>
                <a:gd name="T51" fmla="*/ 236 h 1434"/>
                <a:gd name="T52" fmla="*/ 151 w 1424"/>
                <a:gd name="T53" fmla="*/ 233 h 1434"/>
                <a:gd name="T54" fmla="*/ 155 w 1424"/>
                <a:gd name="T55" fmla="*/ 229 h 1434"/>
                <a:gd name="T56" fmla="*/ 159 w 1424"/>
                <a:gd name="T57" fmla="*/ 225 h 1434"/>
                <a:gd name="T58" fmla="*/ 162 w 1424"/>
                <a:gd name="T59" fmla="*/ 220 h 1434"/>
                <a:gd name="T60" fmla="*/ 165 w 1424"/>
                <a:gd name="T61" fmla="*/ 211 h 1434"/>
                <a:gd name="T62" fmla="*/ 168 w 1424"/>
                <a:gd name="T63" fmla="*/ 196 h 1434"/>
                <a:gd name="T64" fmla="*/ 168 w 1424"/>
                <a:gd name="T65" fmla="*/ 183 h 1434"/>
                <a:gd name="T66" fmla="*/ 168 w 1424"/>
                <a:gd name="T67" fmla="*/ 169 h 1434"/>
                <a:gd name="T68" fmla="*/ 168 w 1424"/>
                <a:gd name="T69" fmla="*/ 156 h 1434"/>
                <a:gd name="T70" fmla="*/ 235 w 1424"/>
                <a:gd name="T71" fmla="*/ 85 h 1434"/>
                <a:gd name="T72" fmla="*/ 235 w 1424"/>
                <a:gd name="T73" fmla="*/ 79 h 1434"/>
                <a:gd name="T74" fmla="*/ 230 w 1424"/>
                <a:gd name="T75" fmla="*/ 68 h 1434"/>
                <a:gd name="T76" fmla="*/ 224 w 1424"/>
                <a:gd name="T77" fmla="*/ 58 h 1434"/>
                <a:gd name="T78" fmla="*/ 218 w 1424"/>
                <a:gd name="T79" fmla="*/ 49 h 1434"/>
                <a:gd name="T80" fmla="*/ 210 w 1424"/>
                <a:gd name="T81" fmla="*/ 40 h 1434"/>
                <a:gd name="T82" fmla="*/ 201 w 1424"/>
                <a:gd name="T83" fmla="*/ 31 h 1434"/>
                <a:gd name="T84" fmla="*/ 191 w 1424"/>
                <a:gd name="T85" fmla="*/ 23 h 1434"/>
                <a:gd name="T86" fmla="*/ 180 w 1424"/>
                <a:gd name="T87" fmla="*/ 16 h 1434"/>
                <a:gd name="T88" fmla="*/ 167 w 1424"/>
                <a:gd name="T89" fmla="*/ 10 h 1434"/>
                <a:gd name="T90" fmla="*/ 153 w 1424"/>
                <a:gd name="T91" fmla="*/ 5 h 1434"/>
                <a:gd name="T92" fmla="*/ 138 w 1424"/>
                <a:gd name="T93" fmla="*/ 0 h 1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24"/>
                <a:gd name="T142" fmla="*/ 0 h 1434"/>
                <a:gd name="T143" fmla="*/ 1424 w 1424"/>
                <a:gd name="T144" fmla="*/ 1434 h 14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24" h="1434">
                  <a:moveTo>
                    <a:pt x="830" y="0"/>
                  </a:moveTo>
                  <a:lnTo>
                    <a:pt x="846" y="17"/>
                  </a:lnTo>
                  <a:lnTo>
                    <a:pt x="862" y="32"/>
                  </a:lnTo>
                  <a:lnTo>
                    <a:pt x="409" y="472"/>
                  </a:lnTo>
                  <a:lnTo>
                    <a:pt x="391" y="469"/>
                  </a:lnTo>
                  <a:lnTo>
                    <a:pt x="344" y="466"/>
                  </a:lnTo>
                  <a:lnTo>
                    <a:pt x="313" y="466"/>
                  </a:lnTo>
                  <a:lnTo>
                    <a:pt x="278" y="467"/>
                  </a:lnTo>
                  <a:lnTo>
                    <a:pt x="260" y="469"/>
                  </a:lnTo>
                  <a:lnTo>
                    <a:pt x="241" y="472"/>
                  </a:lnTo>
                  <a:lnTo>
                    <a:pt x="222" y="476"/>
                  </a:lnTo>
                  <a:lnTo>
                    <a:pt x="202" y="481"/>
                  </a:lnTo>
                  <a:lnTo>
                    <a:pt x="184" y="487"/>
                  </a:lnTo>
                  <a:lnTo>
                    <a:pt x="165" y="494"/>
                  </a:lnTo>
                  <a:lnTo>
                    <a:pt x="146" y="503"/>
                  </a:lnTo>
                  <a:lnTo>
                    <a:pt x="128" y="514"/>
                  </a:lnTo>
                  <a:lnTo>
                    <a:pt x="110" y="526"/>
                  </a:lnTo>
                  <a:lnTo>
                    <a:pt x="93" y="539"/>
                  </a:lnTo>
                  <a:lnTo>
                    <a:pt x="78" y="554"/>
                  </a:lnTo>
                  <a:lnTo>
                    <a:pt x="62" y="572"/>
                  </a:lnTo>
                  <a:lnTo>
                    <a:pt x="48" y="592"/>
                  </a:lnTo>
                  <a:lnTo>
                    <a:pt x="36" y="613"/>
                  </a:lnTo>
                  <a:lnTo>
                    <a:pt x="26" y="637"/>
                  </a:lnTo>
                  <a:lnTo>
                    <a:pt x="16" y="662"/>
                  </a:lnTo>
                  <a:lnTo>
                    <a:pt x="9" y="691"/>
                  </a:lnTo>
                  <a:lnTo>
                    <a:pt x="4" y="721"/>
                  </a:lnTo>
                  <a:lnTo>
                    <a:pt x="1" y="756"/>
                  </a:lnTo>
                  <a:lnTo>
                    <a:pt x="0" y="792"/>
                  </a:lnTo>
                  <a:lnTo>
                    <a:pt x="1" y="803"/>
                  </a:lnTo>
                  <a:lnTo>
                    <a:pt x="3" y="814"/>
                  </a:lnTo>
                  <a:lnTo>
                    <a:pt x="7" y="826"/>
                  </a:lnTo>
                  <a:lnTo>
                    <a:pt x="12" y="839"/>
                  </a:lnTo>
                  <a:lnTo>
                    <a:pt x="17" y="852"/>
                  </a:lnTo>
                  <a:lnTo>
                    <a:pt x="23" y="866"/>
                  </a:lnTo>
                  <a:lnTo>
                    <a:pt x="32" y="880"/>
                  </a:lnTo>
                  <a:lnTo>
                    <a:pt x="41" y="896"/>
                  </a:lnTo>
                  <a:lnTo>
                    <a:pt x="48" y="915"/>
                  </a:lnTo>
                  <a:lnTo>
                    <a:pt x="56" y="936"/>
                  </a:lnTo>
                  <a:lnTo>
                    <a:pt x="66" y="956"/>
                  </a:lnTo>
                  <a:lnTo>
                    <a:pt x="76" y="976"/>
                  </a:lnTo>
                  <a:lnTo>
                    <a:pt x="88" y="997"/>
                  </a:lnTo>
                  <a:lnTo>
                    <a:pt x="100" y="1018"/>
                  </a:lnTo>
                  <a:lnTo>
                    <a:pt x="114" y="1039"/>
                  </a:lnTo>
                  <a:lnTo>
                    <a:pt x="128" y="1061"/>
                  </a:lnTo>
                  <a:lnTo>
                    <a:pt x="143" y="1082"/>
                  </a:lnTo>
                  <a:lnTo>
                    <a:pt x="160" y="1103"/>
                  </a:lnTo>
                  <a:lnTo>
                    <a:pt x="176" y="1124"/>
                  </a:lnTo>
                  <a:lnTo>
                    <a:pt x="195" y="1144"/>
                  </a:lnTo>
                  <a:lnTo>
                    <a:pt x="214" y="1166"/>
                  </a:lnTo>
                  <a:lnTo>
                    <a:pt x="234" y="1186"/>
                  </a:lnTo>
                  <a:lnTo>
                    <a:pt x="254" y="1207"/>
                  </a:lnTo>
                  <a:lnTo>
                    <a:pt x="275" y="1226"/>
                  </a:lnTo>
                  <a:lnTo>
                    <a:pt x="306" y="1253"/>
                  </a:lnTo>
                  <a:lnTo>
                    <a:pt x="338" y="1277"/>
                  </a:lnTo>
                  <a:lnTo>
                    <a:pt x="368" y="1301"/>
                  </a:lnTo>
                  <a:lnTo>
                    <a:pt x="400" y="1322"/>
                  </a:lnTo>
                  <a:lnTo>
                    <a:pt x="431" y="1342"/>
                  </a:lnTo>
                  <a:lnTo>
                    <a:pt x="463" y="1360"/>
                  </a:lnTo>
                  <a:lnTo>
                    <a:pt x="493" y="1375"/>
                  </a:lnTo>
                  <a:lnTo>
                    <a:pt x="524" y="1389"/>
                  </a:lnTo>
                  <a:lnTo>
                    <a:pt x="553" y="1402"/>
                  </a:lnTo>
                  <a:lnTo>
                    <a:pt x="583" y="1413"/>
                  </a:lnTo>
                  <a:lnTo>
                    <a:pt x="611" y="1421"/>
                  </a:lnTo>
                  <a:lnTo>
                    <a:pt x="639" y="1427"/>
                  </a:lnTo>
                  <a:lnTo>
                    <a:pt x="667" y="1431"/>
                  </a:lnTo>
                  <a:lnTo>
                    <a:pt x="692" y="1433"/>
                  </a:lnTo>
                  <a:lnTo>
                    <a:pt x="716" y="1433"/>
                  </a:lnTo>
                  <a:lnTo>
                    <a:pt x="740" y="1431"/>
                  </a:lnTo>
                  <a:lnTo>
                    <a:pt x="758" y="1433"/>
                  </a:lnTo>
                  <a:lnTo>
                    <a:pt x="777" y="1434"/>
                  </a:lnTo>
                  <a:lnTo>
                    <a:pt x="795" y="1434"/>
                  </a:lnTo>
                  <a:lnTo>
                    <a:pt x="811" y="1433"/>
                  </a:lnTo>
                  <a:lnTo>
                    <a:pt x="823" y="1432"/>
                  </a:lnTo>
                  <a:lnTo>
                    <a:pt x="835" y="1429"/>
                  </a:lnTo>
                  <a:lnTo>
                    <a:pt x="846" y="1427"/>
                  </a:lnTo>
                  <a:lnTo>
                    <a:pt x="856" y="1424"/>
                  </a:lnTo>
                  <a:lnTo>
                    <a:pt x="867" y="1419"/>
                  </a:lnTo>
                  <a:lnTo>
                    <a:pt x="877" y="1415"/>
                  </a:lnTo>
                  <a:lnTo>
                    <a:pt x="887" y="1409"/>
                  </a:lnTo>
                  <a:lnTo>
                    <a:pt x="896" y="1405"/>
                  </a:lnTo>
                  <a:lnTo>
                    <a:pt x="906" y="1398"/>
                  </a:lnTo>
                  <a:lnTo>
                    <a:pt x="915" y="1392"/>
                  </a:lnTo>
                  <a:lnTo>
                    <a:pt x="923" y="1385"/>
                  </a:lnTo>
                  <a:lnTo>
                    <a:pt x="932" y="1376"/>
                  </a:lnTo>
                  <a:lnTo>
                    <a:pt x="939" y="1368"/>
                  </a:lnTo>
                  <a:lnTo>
                    <a:pt x="947" y="1359"/>
                  </a:lnTo>
                  <a:lnTo>
                    <a:pt x="954" y="1349"/>
                  </a:lnTo>
                  <a:lnTo>
                    <a:pt x="960" y="1340"/>
                  </a:lnTo>
                  <a:lnTo>
                    <a:pt x="966" y="1329"/>
                  </a:lnTo>
                  <a:lnTo>
                    <a:pt x="973" y="1319"/>
                  </a:lnTo>
                  <a:lnTo>
                    <a:pt x="978" y="1307"/>
                  </a:lnTo>
                  <a:lnTo>
                    <a:pt x="982" y="1294"/>
                  </a:lnTo>
                  <a:lnTo>
                    <a:pt x="992" y="1268"/>
                  </a:lnTo>
                  <a:lnTo>
                    <a:pt x="999" y="1241"/>
                  </a:lnTo>
                  <a:lnTo>
                    <a:pt x="1005" y="1210"/>
                  </a:lnTo>
                  <a:lnTo>
                    <a:pt x="1008" y="1177"/>
                  </a:lnTo>
                  <a:lnTo>
                    <a:pt x="1011" y="1143"/>
                  </a:lnTo>
                  <a:lnTo>
                    <a:pt x="1011" y="1107"/>
                  </a:lnTo>
                  <a:lnTo>
                    <a:pt x="1011" y="1098"/>
                  </a:lnTo>
                  <a:lnTo>
                    <a:pt x="1009" y="1078"/>
                  </a:lnTo>
                  <a:lnTo>
                    <a:pt x="1009" y="1049"/>
                  </a:lnTo>
                  <a:lnTo>
                    <a:pt x="1008" y="1016"/>
                  </a:lnTo>
                  <a:lnTo>
                    <a:pt x="1008" y="983"/>
                  </a:lnTo>
                  <a:lnTo>
                    <a:pt x="1007" y="953"/>
                  </a:lnTo>
                  <a:lnTo>
                    <a:pt x="1007" y="933"/>
                  </a:lnTo>
                  <a:lnTo>
                    <a:pt x="1007" y="925"/>
                  </a:lnTo>
                  <a:lnTo>
                    <a:pt x="1399" y="505"/>
                  </a:lnTo>
                  <a:lnTo>
                    <a:pt x="1411" y="512"/>
                  </a:lnTo>
                  <a:lnTo>
                    <a:pt x="1424" y="518"/>
                  </a:lnTo>
                  <a:lnTo>
                    <a:pt x="1417" y="496"/>
                  </a:lnTo>
                  <a:lnTo>
                    <a:pt x="1409" y="474"/>
                  </a:lnTo>
                  <a:lnTo>
                    <a:pt x="1400" y="453"/>
                  </a:lnTo>
                  <a:lnTo>
                    <a:pt x="1391" y="430"/>
                  </a:lnTo>
                  <a:lnTo>
                    <a:pt x="1382" y="410"/>
                  </a:lnTo>
                  <a:lnTo>
                    <a:pt x="1371" y="389"/>
                  </a:lnTo>
                  <a:lnTo>
                    <a:pt x="1360" y="369"/>
                  </a:lnTo>
                  <a:lnTo>
                    <a:pt x="1347" y="349"/>
                  </a:lnTo>
                  <a:lnTo>
                    <a:pt x="1336" y="329"/>
                  </a:lnTo>
                  <a:lnTo>
                    <a:pt x="1322" y="310"/>
                  </a:lnTo>
                  <a:lnTo>
                    <a:pt x="1307" y="291"/>
                  </a:lnTo>
                  <a:lnTo>
                    <a:pt x="1293" y="272"/>
                  </a:lnTo>
                  <a:lnTo>
                    <a:pt x="1278" y="255"/>
                  </a:lnTo>
                  <a:lnTo>
                    <a:pt x="1261" y="237"/>
                  </a:lnTo>
                  <a:lnTo>
                    <a:pt x="1244" y="219"/>
                  </a:lnTo>
                  <a:lnTo>
                    <a:pt x="1226" y="203"/>
                  </a:lnTo>
                  <a:lnTo>
                    <a:pt x="1207" y="186"/>
                  </a:lnTo>
                  <a:lnTo>
                    <a:pt x="1188" y="170"/>
                  </a:lnTo>
                  <a:lnTo>
                    <a:pt x="1168" y="155"/>
                  </a:lnTo>
                  <a:lnTo>
                    <a:pt x="1147" y="140"/>
                  </a:lnTo>
                  <a:lnTo>
                    <a:pt x="1126" y="125"/>
                  </a:lnTo>
                  <a:lnTo>
                    <a:pt x="1102" y="111"/>
                  </a:lnTo>
                  <a:lnTo>
                    <a:pt x="1080" y="98"/>
                  </a:lnTo>
                  <a:lnTo>
                    <a:pt x="1055" y="85"/>
                  </a:lnTo>
                  <a:lnTo>
                    <a:pt x="1031" y="72"/>
                  </a:lnTo>
                  <a:lnTo>
                    <a:pt x="1005" y="60"/>
                  </a:lnTo>
                  <a:lnTo>
                    <a:pt x="978" y="49"/>
                  </a:lnTo>
                  <a:lnTo>
                    <a:pt x="949" y="38"/>
                  </a:lnTo>
                  <a:lnTo>
                    <a:pt x="921" y="27"/>
                  </a:lnTo>
                  <a:lnTo>
                    <a:pt x="892" y="18"/>
                  </a:lnTo>
                  <a:lnTo>
                    <a:pt x="862" y="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BB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6" name="Freeform 6"/>
            <p:cNvSpPr>
              <a:spLocks/>
            </p:cNvSpPr>
            <p:nvPr/>
          </p:nvSpPr>
          <p:spPr bwMode="auto">
            <a:xfrm>
              <a:off x="1772" y="1153"/>
              <a:ext cx="21" cy="68"/>
            </a:xfrm>
            <a:custGeom>
              <a:avLst/>
              <a:gdLst>
                <a:gd name="T0" fmla="*/ 0 w 129"/>
                <a:gd name="T1" fmla="*/ 2 h 405"/>
                <a:gd name="T2" fmla="*/ 6 w 129"/>
                <a:gd name="T3" fmla="*/ 48 h 405"/>
                <a:gd name="T4" fmla="*/ 18 w 129"/>
                <a:gd name="T5" fmla="*/ 68 h 405"/>
                <a:gd name="T6" fmla="*/ 21 w 129"/>
                <a:gd name="T7" fmla="*/ 44 h 405"/>
                <a:gd name="T8" fmla="*/ 15 w 129"/>
                <a:gd name="T9" fmla="*/ 0 h 405"/>
                <a:gd name="T10" fmla="*/ 0 w 129"/>
                <a:gd name="T11" fmla="*/ 2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405"/>
                <a:gd name="T20" fmla="*/ 129 w 129"/>
                <a:gd name="T21" fmla="*/ 405 h 4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405">
                  <a:moveTo>
                    <a:pt x="0" y="9"/>
                  </a:moveTo>
                  <a:lnTo>
                    <a:pt x="35" y="284"/>
                  </a:lnTo>
                  <a:lnTo>
                    <a:pt x="110" y="405"/>
                  </a:lnTo>
                  <a:lnTo>
                    <a:pt x="129" y="262"/>
                  </a:lnTo>
                  <a:lnTo>
                    <a:pt x="9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7" name="Freeform 7"/>
            <p:cNvSpPr>
              <a:spLocks/>
            </p:cNvSpPr>
            <p:nvPr/>
          </p:nvSpPr>
          <p:spPr bwMode="auto">
            <a:xfrm>
              <a:off x="1658" y="1035"/>
              <a:ext cx="224" cy="147"/>
            </a:xfrm>
            <a:custGeom>
              <a:avLst/>
              <a:gdLst>
                <a:gd name="T0" fmla="*/ 47 w 1346"/>
                <a:gd name="T1" fmla="*/ 22 h 883"/>
                <a:gd name="T2" fmla="*/ 37 w 1346"/>
                <a:gd name="T3" fmla="*/ 26 h 883"/>
                <a:gd name="T4" fmla="*/ 29 w 1346"/>
                <a:gd name="T5" fmla="*/ 32 h 883"/>
                <a:gd name="T6" fmla="*/ 22 w 1346"/>
                <a:gd name="T7" fmla="*/ 38 h 883"/>
                <a:gd name="T8" fmla="*/ 19 w 1346"/>
                <a:gd name="T9" fmla="*/ 42 h 883"/>
                <a:gd name="T10" fmla="*/ 12 w 1346"/>
                <a:gd name="T11" fmla="*/ 51 h 883"/>
                <a:gd name="T12" fmla="*/ 5 w 1346"/>
                <a:gd name="T13" fmla="*/ 64 h 883"/>
                <a:gd name="T14" fmla="*/ 1 w 1346"/>
                <a:gd name="T15" fmla="*/ 76 h 883"/>
                <a:gd name="T16" fmla="*/ 0 w 1346"/>
                <a:gd name="T17" fmla="*/ 88 h 883"/>
                <a:gd name="T18" fmla="*/ 2 w 1346"/>
                <a:gd name="T19" fmla="*/ 98 h 883"/>
                <a:gd name="T20" fmla="*/ 6 w 1346"/>
                <a:gd name="T21" fmla="*/ 108 h 883"/>
                <a:gd name="T22" fmla="*/ 12 w 1346"/>
                <a:gd name="T23" fmla="*/ 116 h 883"/>
                <a:gd name="T24" fmla="*/ 21 w 1346"/>
                <a:gd name="T25" fmla="*/ 124 h 883"/>
                <a:gd name="T26" fmla="*/ 31 w 1346"/>
                <a:gd name="T27" fmla="*/ 131 h 883"/>
                <a:gd name="T28" fmla="*/ 42 w 1346"/>
                <a:gd name="T29" fmla="*/ 136 h 883"/>
                <a:gd name="T30" fmla="*/ 53 w 1346"/>
                <a:gd name="T31" fmla="*/ 141 h 883"/>
                <a:gd name="T32" fmla="*/ 66 w 1346"/>
                <a:gd name="T33" fmla="*/ 144 h 883"/>
                <a:gd name="T34" fmla="*/ 79 w 1346"/>
                <a:gd name="T35" fmla="*/ 146 h 883"/>
                <a:gd name="T36" fmla="*/ 92 w 1346"/>
                <a:gd name="T37" fmla="*/ 147 h 883"/>
                <a:gd name="T38" fmla="*/ 104 w 1346"/>
                <a:gd name="T39" fmla="*/ 147 h 883"/>
                <a:gd name="T40" fmla="*/ 116 w 1346"/>
                <a:gd name="T41" fmla="*/ 145 h 883"/>
                <a:gd name="T42" fmla="*/ 130 w 1346"/>
                <a:gd name="T43" fmla="*/ 142 h 883"/>
                <a:gd name="T44" fmla="*/ 144 w 1346"/>
                <a:gd name="T45" fmla="*/ 138 h 883"/>
                <a:gd name="T46" fmla="*/ 157 w 1346"/>
                <a:gd name="T47" fmla="*/ 133 h 883"/>
                <a:gd name="T48" fmla="*/ 169 w 1346"/>
                <a:gd name="T49" fmla="*/ 128 h 883"/>
                <a:gd name="T50" fmla="*/ 179 w 1346"/>
                <a:gd name="T51" fmla="*/ 123 h 883"/>
                <a:gd name="T52" fmla="*/ 189 w 1346"/>
                <a:gd name="T53" fmla="*/ 117 h 883"/>
                <a:gd name="T54" fmla="*/ 197 w 1346"/>
                <a:gd name="T55" fmla="*/ 111 h 883"/>
                <a:gd name="T56" fmla="*/ 204 w 1346"/>
                <a:gd name="T57" fmla="*/ 105 h 883"/>
                <a:gd name="T58" fmla="*/ 210 w 1346"/>
                <a:gd name="T59" fmla="*/ 99 h 883"/>
                <a:gd name="T60" fmla="*/ 215 w 1346"/>
                <a:gd name="T61" fmla="*/ 93 h 883"/>
                <a:gd name="T62" fmla="*/ 218 w 1346"/>
                <a:gd name="T63" fmla="*/ 86 h 883"/>
                <a:gd name="T64" fmla="*/ 221 w 1346"/>
                <a:gd name="T65" fmla="*/ 79 h 883"/>
                <a:gd name="T66" fmla="*/ 223 w 1346"/>
                <a:gd name="T67" fmla="*/ 72 h 883"/>
                <a:gd name="T68" fmla="*/ 224 w 1346"/>
                <a:gd name="T69" fmla="*/ 65 h 883"/>
                <a:gd name="T70" fmla="*/ 224 w 1346"/>
                <a:gd name="T71" fmla="*/ 58 h 883"/>
                <a:gd name="T72" fmla="*/ 223 w 1346"/>
                <a:gd name="T73" fmla="*/ 51 h 883"/>
                <a:gd name="T74" fmla="*/ 222 w 1346"/>
                <a:gd name="T75" fmla="*/ 44 h 883"/>
                <a:gd name="T76" fmla="*/ 220 w 1346"/>
                <a:gd name="T77" fmla="*/ 37 h 883"/>
                <a:gd name="T78" fmla="*/ 217 w 1346"/>
                <a:gd name="T79" fmla="*/ 31 h 883"/>
                <a:gd name="T80" fmla="*/ 213 w 1346"/>
                <a:gd name="T81" fmla="*/ 25 h 883"/>
                <a:gd name="T82" fmla="*/ 209 w 1346"/>
                <a:gd name="T83" fmla="*/ 20 h 883"/>
                <a:gd name="T84" fmla="*/ 205 w 1346"/>
                <a:gd name="T85" fmla="*/ 16 h 883"/>
                <a:gd name="T86" fmla="*/ 200 w 1346"/>
                <a:gd name="T87" fmla="*/ 11 h 883"/>
                <a:gd name="T88" fmla="*/ 194 w 1346"/>
                <a:gd name="T89" fmla="*/ 8 h 883"/>
                <a:gd name="T90" fmla="*/ 188 w 1346"/>
                <a:gd name="T91" fmla="*/ 5 h 883"/>
                <a:gd name="T92" fmla="*/ 182 w 1346"/>
                <a:gd name="T93" fmla="*/ 2 h 883"/>
                <a:gd name="T94" fmla="*/ 175 w 1346"/>
                <a:gd name="T95" fmla="*/ 1 h 883"/>
                <a:gd name="T96" fmla="*/ 168 w 1346"/>
                <a:gd name="T97" fmla="*/ 0 h 883"/>
                <a:gd name="T98" fmla="*/ 161 w 1346"/>
                <a:gd name="T99" fmla="*/ 0 h 883"/>
                <a:gd name="T100" fmla="*/ 154 w 1346"/>
                <a:gd name="T101" fmla="*/ 0 h 883"/>
                <a:gd name="T102" fmla="*/ 146 w 1346"/>
                <a:gd name="T103" fmla="*/ 2 h 883"/>
                <a:gd name="T104" fmla="*/ 139 w 1346"/>
                <a:gd name="T105" fmla="*/ 4 h 883"/>
                <a:gd name="T106" fmla="*/ 125 w 1346"/>
                <a:gd name="T107" fmla="*/ 7 h 883"/>
                <a:gd name="T108" fmla="*/ 104 w 1346"/>
                <a:gd name="T109" fmla="*/ 9 h 883"/>
                <a:gd name="T110" fmla="*/ 88 w 1346"/>
                <a:gd name="T111" fmla="*/ 11 h 883"/>
                <a:gd name="T112" fmla="*/ 77 w 1346"/>
                <a:gd name="T113" fmla="*/ 13 h 883"/>
                <a:gd name="T114" fmla="*/ 66 w 1346"/>
                <a:gd name="T115" fmla="*/ 15 h 883"/>
                <a:gd name="T116" fmla="*/ 56 w 1346"/>
                <a:gd name="T117" fmla="*/ 18 h 8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6"/>
                <a:gd name="T178" fmla="*/ 0 h 883"/>
                <a:gd name="T179" fmla="*/ 1346 w 1346"/>
                <a:gd name="T180" fmla="*/ 883 h 8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6" h="883">
                  <a:moveTo>
                    <a:pt x="310" y="119"/>
                  </a:moveTo>
                  <a:lnTo>
                    <a:pt x="280" y="131"/>
                  </a:lnTo>
                  <a:lnTo>
                    <a:pt x="252" y="145"/>
                  </a:lnTo>
                  <a:lnTo>
                    <a:pt x="224" y="159"/>
                  </a:lnTo>
                  <a:lnTo>
                    <a:pt x="198" y="176"/>
                  </a:lnTo>
                  <a:lnTo>
                    <a:pt x="172" y="195"/>
                  </a:lnTo>
                  <a:lnTo>
                    <a:pt x="147" y="215"/>
                  </a:lnTo>
                  <a:lnTo>
                    <a:pt x="135" y="227"/>
                  </a:lnTo>
                  <a:lnTo>
                    <a:pt x="125" y="239"/>
                  </a:lnTo>
                  <a:lnTo>
                    <a:pt x="114" y="251"/>
                  </a:lnTo>
                  <a:lnTo>
                    <a:pt x="104" y="264"/>
                  </a:lnTo>
                  <a:lnTo>
                    <a:pt x="73" y="305"/>
                  </a:lnTo>
                  <a:lnTo>
                    <a:pt x="48" y="345"/>
                  </a:lnTo>
                  <a:lnTo>
                    <a:pt x="29" y="384"/>
                  </a:lnTo>
                  <a:lnTo>
                    <a:pt x="15" y="422"/>
                  </a:lnTo>
                  <a:lnTo>
                    <a:pt x="6" y="458"/>
                  </a:lnTo>
                  <a:lnTo>
                    <a:pt x="1" y="492"/>
                  </a:lnTo>
                  <a:lnTo>
                    <a:pt x="0" y="526"/>
                  </a:lnTo>
                  <a:lnTo>
                    <a:pt x="3" y="558"/>
                  </a:lnTo>
                  <a:lnTo>
                    <a:pt x="10" y="589"/>
                  </a:lnTo>
                  <a:lnTo>
                    <a:pt x="22" y="618"/>
                  </a:lnTo>
                  <a:lnTo>
                    <a:pt x="36" y="647"/>
                  </a:lnTo>
                  <a:lnTo>
                    <a:pt x="54" y="674"/>
                  </a:lnTo>
                  <a:lnTo>
                    <a:pt x="75" y="698"/>
                  </a:lnTo>
                  <a:lnTo>
                    <a:pt x="99" y="722"/>
                  </a:lnTo>
                  <a:lnTo>
                    <a:pt x="125" y="744"/>
                  </a:lnTo>
                  <a:lnTo>
                    <a:pt x="153" y="764"/>
                  </a:lnTo>
                  <a:lnTo>
                    <a:pt x="184" y="784"/>
                  </a:lnTo>
                  <a:lnTo>
                    <a:pt x="215" y="802"/>
                  </a:lnTo>
                  <a:lnTo>
                    <a:pt x="250" y="817"/>
                  </a:lnTo>
                  <a:lnTo>
                    <a:pt x="285" y="832"/>
                  </a:lnTo>
                  <a:lnTo>
                    <a:pt x="320" y="845"/>
                  </a:lnTo>
                  <a:lnTo>
                    <a:pt x="358" y="855"/>
                  </a:lnTo>
                  <a:lnTo>
                    <a:pt x="397" y="865"/>
                  </a:lnTo>
                  <a:lnTo>
                    <a:pt x="435" y="872"/>
                  </a:lnTo>
                  <a:lnTo>
                    <a:pt x="473" y="878"/>
                  </a:lnTo>
                  <a:lnTo>
                    <a:pt x="512" y="881"/>
                  </a:lnTo>
                  <a:lnTo>
                    <a:pt x="551" y="883"/>
                  </a:lnTo>
                  <a:lnTo>
                    <a:pt x="590" y="883"/>
                  </a:lnTo>
                  <a:lnTo>
                    <a:pt x="627" y="881"/>
                  </a:lnTo>
                  <a:lnTo>
                    <a:pt x="664" y="878"/>
                  </a:lnTo>
                  <a:lnTo>
                    <a:pt x="700" y="873"/>
                  </a:lnTo>
                  <a:lnTo>
                    <a:pt x="734" y="865"/>
                  </a:lnTo>
                  <a:lnTo>
                    <a:pt x="780" y="853"/>
                  </a:lnTo>
                  <a:lnTo>
                    <a:pt x="825" y="840"/>
                  </a:lnTo>
                  <a:lnTo>
                    <a:pt x="866" y="827"/>
                  </a:lnTo>
                  <a:lnTo>
                    <a:pt x="907" y="813"/>
                  </a:lnTo>
                  <a:lnTo>
                    <a:pt x="945" y="799"/>
                  </a:lnTo>
                  <a:lnTo>
                    <a:pt x="981" y="784"/>
                  </a:lnTo>
                  <a:lnTo>
                    <a:pt x="1015" y="769"/>
                  </a:lnTo>
                  <a:lnTo>
                    <a:pt x="1047" y="753"/>
                  </a:lnTo>
                  <a:lnTo>
                    <a:pt x="1078" y="737"/>
                  </a:lnTo>
                  <a:lnTo>
                    <a:pt x="1107" y="721"/>
                  </a:lnTo>
                  <a:lnTo>
                    <a:pt x="1134" y="703"/>
                  </a:lnTo>
                  <a:lnTo>
                    <a:pt x="1159" y="687"/>
                  </a:lnTo>
                  <a:lnTo>
                    <a:pt x="1183" y="669"/>
                  </a:lnTo>
                  <a:lnTo>
                    <a:pt x="1205" y="650"/>
                  </a:lnTo>
                  <a:lnTo>
                    <a:pt x="1225" y="632"/>
                  </a:lnTo>
                  <a:lnTo>
                    <a:pt x="1244" y="614"/>
                  </a:lnTo>
                  <a:lnTo>
                    <a:pt x="1260" y="595"/>
                  </a:lnTo>
                  <a:lnTo>
                    <a:pt x="1276" y="575"/>
                  </a:lnTo>
                  <a:lnTo>
                    <a:pt x="1290" y="556"/>
                  </a:lnTo>
                  <a:lnTo>
                    <a:pt x="1302" y="536"/>
                  </a:lnTo>
                  <a:lnTo>
                    <a:pt x="1312" y="516"/>
                  </a:lnTo>
                  <a:lnTo>
                    <a:pt x="1322" y="496"/>
                  </a:lnTo>
                  <a:lnTo>
                    <a:pt x="1329" y="475"/>
                  </a:lnTo>
                  <a:lnTo>
                    <a:pt x="1336" y="455"/>
                  </a:lnTo>
                  <a:lnTo>
                    <a:pt x="1340" y="433"/>
                  </a:lnTo>
                  <a:lnTo>
                    <a:pt x="1344" y="413"/>
                  </a:lnTo>
                  <a:lnTo>
                    <a:pt x="1346" y="392"/>
                  </a:lnTo>
                  <a:lnTo>
                    <a:pt x="1346" y="371"/>
                  </a:lnTo>
                  <a:lnTo>
                    <a:pt x="1346" y="350"/>
                  </a:lnTo>
                  <a:lnTo>
                    <a:pt x="1345" y="328"/>
                  </a:lnTo>
                  <a:lnTo>
                    <a:pt x="1342" y="307"/>
                  </a:lnTo>
                  <a:lnTo>
                    <a:pt x="1338" y="286"/>
                  </a:lnTo>
                  <a:lnTo>
                    <a:pt x="1332" y="265"/>
                  </a:lnTo>
                  <a:lnTo>
                    <a:pt x="1326" y="245"/>
                  </a:lnTo>
                  <a:lnTo>
                    <a:pt x="1319" y="225"/>
                  </a:lnTo>
                  <a:lnTo>
                    <a:pt x="1311" y="206"/>
                  </a:lnTo>
                  <a:lnTo>
                    <a:pt x="1302" y="188"/>
                  </a:lnTo>
                  <a:lnTo>
                    <a:pt x="1292" y="171"/>
                  </a:lnTo>
                  <a:lnTo>
                    <a:pt x="1282" y="153"/>
                  </a:lnTo>
                  <a:lnTo>
                    <a:pt x="1270" y="138"/>
                  </a:lnTo>
                  <a:lnTo>
                    <a:pt x="1257" y="122"/>
                  </a:lnTo>
                  <a:lnTo>
                    <a:pt x="1244" y="107"/>
                  </a:lnTo>
                  <a:lnTo>
                    <a:pt x="1230" y="94"/>
                  </a:lnTo>
                  <a:lnTo>
                    <a:pt x="1214" y="81"/>
                  </a:lnTo>
                  <a:lnTo>
                    <a:pt x="1199" y="68"/>
                  </a:lnTo>
                  <a:lnTo>
                    <a:pt x="1184" y="57"/>
                  </a:lnTo>
                  <a:lnTo>
                    <a:pt x="1166" y="47"/>
                  </a:lnTo>
                  <a:lnTo>
                    <a:pt x="1150" y="37"/>
                  </a:lnTo>
                  <a:lnTo>
                    <a:pt x="1131" y="29"/>
                  </a:lnTo>
                  <a:lnTo>
                    <a:pt x="1113" y="22"/>
                  </a:lnTo>
                  <a:lnTo>
                    <a:pt x="1093" y="15"/>
                  </a:lnTo>
                  <a:lnTo>
                    <a:pt x="1074" y="10"/>
                  </a:lnTo>
                  <a:lnTo>
                    <a:pt x="1054" y="6"/>
                  </a:lnTo>
                  <a:lnTo>
                    <a:pt x="1033" y="3"/>
                  </a:lnTo>
                  <a:lnTo>
                    <a:pt x="1012" y="1"/>
                  </a:lnTo>
                  <a:lnTo>
                    <a:pt x="991" y="0"/>
                  </a:lnTo>
                  <a:lnTo>
                    <a:pt x="969" y="0"/>
                  </a:lnTo>
                  <a:lnTo>
                    <a:pt x="947" y="1"/>
                  </a:lnTo>
                  <a:lnTo>
                    <a:pt x="925" y="3"/>
                  </a:lnTo>
                  <a:lnTo>
                    <a:pt x="902" y="7"/>
                  </a:lnTo>
                  <a:lnTo>
                    <a:pt x="880" y="13"/>
                  </a:lnTo>
                  <a:lnTo>
                    <a:pt x="856" y="19"/>
                  </a:lnTo>
                  <a:lnTo>
                    <a:pt x="833" y="26"/>
                  </a:lnTo>
                  <a:lnTo>
                    <a:pt x="809" y="35"/>
                  </a:lnTo>
                  <a:lnTo>
                    <a:pt x="749" y="42"/>
                  </a:lnTo>
                  <a:lnTo>
                    <a:pt x="687" y="49"/>
                  </a:lnTo>
                  <a:lnTo>
                    <a:pt x="622" y="56"/>
                  </a:lnTo>
                  <a:lnTo>
                    <a:pt x="558" y="63"/>
                  </a:lnTo>
                  <a:lnTo>
                    <a:pt x="526" y="68"/>
                  </a:lnTo>
                  <a:lnTo>
                    <a:pt x="493" y="73"/>
                  </a:lnTo>
                  <a:lnTo>
                    <a:pt x="462" y="77"/>
                  </a:lnTo>
                  <a:lnTo>
                    <a:pt x="431" y="85"/>
                  </a:lnTo>
                  <a:lnTo>
                    <a:pt x="399" y="92"/>
                  </a:lnTo>
                  <a:lnTo>
                    <a:pt x="369" y="99"/>
                  </a:lnTo>
                  <a:lnTo>
                    <a:pt x="339" y="108"/>
                  </a:lnTo>
                  <a:lnTo>
                    <a:pt x="310" y="119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8" name="Freeform 8"/>
            <p:cNvSpPr>
              <a:spLocks/>
            </p:cNvSpPr>
            <p:nvPr/>
          </p:nvSpPr>
          <p:spPr bwMode="auto">
            <a:xfrm>
              <a:off x="1659" y="1071"/>
              <a:ext cx="223" cy="111"/>
            </a:xfrm>
            <a:custGeom>
              <a:avLst/>
              <a:gdLst>
                <a:gd name="T0" fmla="*/ 220 w 1343"/>
                <a:gd name="T1" fmla="*/ 6 h 665"/>
                <a:gd name="T2" fmla="*/ 219 w 1343"/>
                <a:gd name="T3" fmla="*/ 4 h 665"/>
                <a:gd name="T4" fmla="*/ 219 w 1343"/>
                <a:gd name="T5" fmla="*/ 14 h 665"/>
                <a:gd name="T6" fmla="*/ 218 w 1343"/>
                <a:gd name="T7" fmla="*/ 25 h 665"/>
                <a:gd name="T8" fmla="*/ 215 w 1343"/>
                <a:gd name="T9" fmla="*/ 35 h 665"/>
                <a:gd name="T10" fmla="*/ 210 w 1343"/>
                <a:gd name="T11" fmla="*/ 45 h 665"/>
                <a:gd name="T12" fmla="*/ 202 w 1343"/>
                <a:gd name="T13" fmla="*/ 54 h 665"/>
                <a:gd name="T14" fmla="*/ 192 w 1343"/>
                <a:gd name="T15" fmla="*/ 64 h 665"/>
                <a:gd name="T16" fmla="*/ 179 w 1343"/>
                <a:gd name="T17" fmla="*/ 72 h 665"/>
                <a:gd name="T18" fmla="*/ 164 w 1343"/>
                <a:gd name="T19" fmla="*/ 80 h 665"/>
                <a:gd name="T20" fmla="*/ 146 w 1343"/>
                <a:gd name="T21" fmla="*/ 88 h 665"/>
                <a:gd name="T22" fmla="*/ 125 w 1343"/>
                <a:gd name="T23" fmla="*/ 94 h 665"/>
                <a:gd name="T24" fmla="*/ 110 w 1343"/>
                <a:gd name="T25" fmla="*/ 98 h 665"/>
                <a:gd name="T26" fmla="*/ 97 w 1343"/>
                <a:gd name="T27" fmla="*/ 99 h 665"/>
                <a:gd name="T28" fmla="*/ 85 w 1343"/>
                <a:gd name="T29" fmla="*/ 99 h 665"/>
                <a:gd name="T30" fmla="*/ 71 w 1343"/>
                <a:gd name="T31" fmla="*/ 98 h 665"/>
                <a:gd name="T32" fmla="*/ 58 w 1343"/>
                <a:gd name="T33" fmla="*/ 95 h 665"/>
                <a:gd name="T34" fmla="*/ 46 w 1343"/>
                <a:gd name="T35" fmla="*/ 92 h 665"/>
                <a:gd name="T36" fmla="*/ 34 w 1343"/>
                <a:gd name="T37" fmla="*/ 87 h 665"/>
                <a:gd name="T38" fmla="*/ 23 w 1343"/>
                <a:gd name="T39" fmla="*/ 81 h 665"/>
                <a:gd name="T40" fmla="*/ 14 w 1343"/>
                <a:gd name="T41" fmla="*/ 74 h 665"/>
                <a:gd name="T42" fmla="*/ 6 w 1343"/>
                <a:gd name="T43" fmla="*/ 66 h 665"/>
                <a:gd name="T44" fmla="*/ 0 w 1343"/>
                <a:gd name="T45" fmla="*/ 57 h 665"/>
                <a:gd name="T46" fmla="*/ 4 w 1343"/>
                <a:gd name="T47" fmla="*/ 68 h 665"/>
                <a:gd name="T48" fmla="*/ 10 w 1343"/>
                <a:gd name="T49" fmla="*/ 78 h 665"/>
                <a:gd name="T50" fmla="*/ 19 w 1343"/>
                <a:gd name="T51" fmla="*/ 87 h 665"/>
                <a:gd name="T52" fmla="*/ 30 w 1343"/>
                <a:gd name="T53" fmla="*/ 94 h 665"/>
                <a:gd name="T54" fmla="*/ 42 w 1343"/>
                <a:gd name="T55" fmla="*/ 101 h 665"/>
                <a:gd name="T56" fmla="*/ 56 w 1343"/>
                <a:gd name="T57" fmla="*/ 105 h 665"/>
                <a:gd name="T58" fmla="*/ 70 w 1343"/>
                <a:gd name="T59" fmla="*/ 109 h 665"/>
                <a:gd name="T60" fmla="*/ 85 w 1343"/>
                <a:gd name="T61" fmla="*/ 111 h 665"/>
                <a:gd name="T62" fmla="*/ 99 w 1343"/>
                <a:gd name="T63" fmla="*/ 111 h 665"/>
                <a:gd name="T64" fmla="*/ 113 w 1343"/>
                <a:gd name="T65" fmla="*/ 110 h 665"/>
                <a:gd name="T66" fmla="*/ 129 w 1343"/>
                <a:gd name="T67" fmla="*/ 106 h 665"/>
                <a:gd name="T68" fmla="*/ 150 w 1343"/>
                <a:gd name="T69" fmla="*/ 99 h 665"/>
                <a:gd name="T70" fmla="*/ 168 w 1343"/>
                <a:gd name="T71" fmla="*/ 92 h 665"/>
                <a:gd name="T72" fmla="*/ 183 w 1343"/>
                <a:gd name="T73" fmla="*/ 84 h 665"/>
                <a:gd name="T74" fmla="*/ 196 w 1343"/>
                <a:gd name="T75" fmla="*/ 75 h 665"/>
                <a:gd name="T76" fmla="*/ 206 w 1343"/>
                <a:gd name="T77" fmla="*/ 66 h 665"/>
                <a:gd name="T78" fmla="*/ 214 w 1343"/>
                <a:gd name="T79" fmla="*/ 56 h 665"/>
                <a:gd name="T80" fmla="*/ 219 w 1343"/>
                <a:gd name="T81" fmla="*/ 46 h 665"/>
                <a:gd name="T82" fmla="*/ 222 w 1343"/>
                <a:gd name="T83" fmla="*/ 36 h 665"/>
                <a:gd name="T84" fmla="*/ 223 w 1343"/>
                <a:gd name="T85" fmla="*/ 26 h 665"/>
                <a:gd name="T86" fmla="*/ 222 w 1343"/>
                <a:gd name="T87" fmla="*/ 15 h 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3"/>
                <a:gd name="T133" fmla="*/ 0 h 665"/>
                <a:gd name="T134" fmla="*/ 1343 w 1343"/>
                <a:gd name="T135" fmla="*/ 665 h 6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3" h="665">
                  <a:moveTo>
                    <a:pt x="1335" y="68"/>
                  </a:moveTo>
                  <a:lnTo>
                    <a:pt x="1330" y="50"/>
                  </a:lnTo>
                  <a:lnTo>
                    <a:pt x="1325" y="33"/>
                  </a:lnTo>
                  <a:lnTo>
                    <a:pt x="1319" y="16"/>
                  </a:lnTo>
                  <a:lnTo>
                    <a:pt x="1312" y="0"/>
                  </a:lnTo>
                  <a:lnTo>
                    <a:pt x="1316" y="21"/>
                  </a:lnTo>
                  <a:lnTo>
                    <a:pt x="1319" y="42"/>
                  </a:lnTo>
                  <a:lnTo>
                    <a:pt x="1320" y="63"/>
                  </a:lnTo>
                  <a:lnTo>
                    <a:pt x="1321" y="85"/>
                  </a:lnTo>
                  <a:lnTo>
                    <a:pt x="1320" y="106"/>
                  </a:lnTo>
                  <a:lnTo>
                    <a:pt x="1317" y="127"/>
                  </a:lnTo>
                  <a:lnTo>
                    <a:pt x="1314" y="147"/>
                  </a:lnTo>
                  <a:lnTo>
                    <a:pt x="1309" y="168"/>
                  </a:lnTo>
                  <a:lnTo>
                    <a:pt x="1302" y="188"/>
                  </a:lnTo>
                  <a:lnTo>
                    <a:pt x="1295" y="208"/>
                  </a:lnTo>
                  <a:lnTo>
                    <a:pt x="1286" y="229"/>
                  </a:lnTo>
                  <a:lnTo>
                    <a:pt x="1275" y="249"/>
                  </a:lnTo>
                  <a:lnTo>
                    <a:pt x="1263" y="268"/>
                  </a:lnTo>
                  <a:lnTo>
                    <a:pt x="1249" y="288"/>
                  </a:lnTo>
                  <a:lnTo>
                    <a:pt x="1234" y="307"/>
                  </a:lnTo>
                  <a:lnTo>
                    <a:pt x="1217" y="326"/>
                  </a:lnTo>
                  <a:lnTo>
                    <a:pt x="1198" y="345"/>
                  </a:lnTo>
                  <a:lnTo>
                    <a:pt x="1178" y="364"/>
                  </a:lnTo>
                  <a:lnTo>
                    <a:pt x="1156" y="381"/>
                  </a:lnTo>
                  <a:lnTo>
                    <a:pt x="1133" y="399"/>
                  </a:lnTo>
                  <a:lnTo>
                    <a:pt x="1108" y="417"/>
                  </a:lnTo>
                  <a:lnTo>
                    <a:pt x="1081" y="433"/>
                  </a:lnTo>
                  <a:lnTo>
                    <a:pt x="1052" y="450"/>
                  </a:lnTo>
                  <a:lnTo>
                    <a:pt x="1022" y="466"/>
                  </a:lnTo>
                  <a:lnTo>
                    <a:pt x="989" y="482"/>
                  </a:lnTo>
                  <a:lnTo>
                    <a:pt x="955" y="497"/>
                  </a:lnTo>
                  <a:lnTo>
                    <a:pt x="918" y="512"/>
                  </a:lnTo>
                  <a:lnTo>
                    <a:pt x="880" y="526"/>
                  </a:lnTo>
                  <a:lnTo>
                    <a:pt x="840" y="539"/>
                  </a:lnTo>
                  <a:lnTo>
                    <a:pt x="798" y="553"/>
                  </a:lnTo>
                  <a:lnTo>
                    <a:pt x="754" y="565"/>
                  </a:lnTo>
                  <a:lnTo>
                    <a:pt x="708" y="578"/>
                  </a:lnTo>
                  <a:lnTo>
                    <a:pt x="685" y="583"/>
                  </a:lnTo>
                  <a:lnTo>
                    <a:pt x="661" y="588"/>
                  </a:lnTo>
                  <a:lnTo>
                    <a:pt x="637" y="591"/>
                  </a:lnTo>
                  <a:lnTo>
                    <a:pt x="612" y="594"/>
                  </a:lnTo>
                  <a:lnTo>
                    <a:pt x="586" y="595"/>
                  </a:lnTo>
                  <a:lnTo>
                    <a:pt x="561" y="596"/>
                  </a:lnTo>
                  <a:lnTo>
                    <a:pt x="535" y="596"/>
                  </a:lnTo>
                  <a:lnTo>
                    <a:pt x="509" y="595"/>
                  </a:lnTo>
                  <a:lnTo>
                    <a:pt x="482" y="594"/>
                  </a:lnTo>
                  <a:lnTo>
                    <a:pt x="456" y="591"/>
                  </a:lnTo>
                  <a:lnTo>
                    <a:pt x="429" y="588"/>
                  </a:lnTo>
                  <a:lnTo>
                    <a:pt x="403" y="583"/>
                  </a:lnTo>
                  <a:lnTo>
                    <a:pt x="377" y="578"/>
                  </a:lnTo>
                  <a:lnTo>
                    <a:pt x="351" y="572"/>
                  </a:lnTo>
                  <a:lnTo>
                    <a:pt x="326" y="565"/>
                  </a:lnTo>
                  <a:lnTo>
                    <a:pt x="301" y="558"/>
                  </a:lnTo>
                  <a:lnTo>
                    <a:pt x="275" y="550"/>
                  </a:lnTo>
                  <a:lnTo>
                    <a:pt x="251" y="542"/>
                  </a:lnTo>
                  <a:lnTo>
                    <a:pt x="228" y="531"/>
                  </a:lnTo>
                  <a:lnTo>
                    <a:pt x="204" y="520"/>
                  </a:lnTo>
                  <a:lnTo>
                    <a:pt x="182" y="510"/>
                  </a:lnTo>
                  <a:lnTo>
                    <a:pt x="159" y="498"/>
                  </a:lnTo>
                  <a:lnTo>
                    <a:pt x="139" y="485"/>
                  </a:lnTo>
                  <a:lnTo>
                    <a:pt x="119" y="472"/>
                  </a:lnTo>
                  <a:lnTo>
                    <a:pt x="99" y="458"/>
                  </a:lnTo>
                  <a:lnTo>
                    <a:pt x="82" y="443"/>
                  </a:lnTo>
                  <a:lnTo>
                    <a:pt x="65" y="427"/>
                  </a:lnTo>
                  <a:lnTo>
                    <a:pt x="50" y="411"/>
                  </a:lnTo>
                  <a:lnTo>
                    <a:pt x="36" y="394"/>
                  </a:lnTo>
                  <a:lnTo>
                    <a:pt x="23" y="377"/>
                  </a:lnTo>
                  <a:lnTo>
                    <a:pt x="11" y="358"/>
                  </a:lnTo>
                  <a:lnTo>
                    <a:pt x="0" y="339"/>
                  </a:lnTo>
                  <a:lnTo>
                    <a:pt x="5" y="363"/>
                  </a:lnTo>
                  <a:lnTo>
                    <a:pt x="13" y="385"/>
                  </a:lnTo>
                  <a:lnTo>
                    <a:pt x="22" y="407"/>
                  </a:lnTo>
                  <a:lnTo>
                    <a:pt x="33" y="427"/>
                  </a:lnTo>
                  <a:lnTo>
                    <a:pt x="46" y="449"/>
                  </a:lnTo>
                  <a:lnTo>
                    <a:pt x="60" y="467"/>
                  </a:lnTo>
                  <a:lnTo>
                    <a:pt x="77" y="486"/>
                  </a:lnTo>
                  <a:lnTo>
                    <a:pt x="95" y="504"/>
                  </a:lnTo>
                  <a:lnTo>
                    <a:pt x="115" y="520"/>
                  </a:lnTo>
                  <a:lnTo>
                    <a:pt x="135" y="536"/>
                  </a:lnTo>
                  <a:lnTo>
                    <a:pt x="157" y="551"/>
                  </a:lnTo>
                  <a:lnTo>
                    <a:pt x="179" y="565"/>
                  </a:lnTo>
                  <a:lnTo>
                    <a:pt x="204" y="579"/>
                  </a:lnTo>
                  <a:lnTo>
                    <a:pt x="229" y="591"/>
                  </a:lnTo>
                  <a:lnTo>
                    <a:pt x="255" y="603"/>
                  </a:lnTo>
                  <a:lnTo>
                    <a:pt x="281" y="614"/>
                  </a:lnTo>
                  <a:lnTo>
                    <a:pt x="308" y="623"/>
                  </a:lnTo>
                  <a:lnTo>
                    <a:pt x="336" y="631"/>
                  </a:lnTo>
                  <a:lnTo>
                    <a:pt x="364" y="639"/>
                  </a:lnTo>
                  <a:lnTo>
                    <a:pt x="393" y="645"/>
                  </a:lnTo>
                  <a:lnTo>
                    <a:pt x="422" y="651"/>
                  </a:lnTo>
                  <a:lnTo>
                    <a:pt x="450" y="656"/>
                  </a:lnTo>
                  <a:lnTo>
                    <a:pt x="480" y="661"/>
                  </a:lnTo>
                  <a:lnTo>
                    <a:pt x="509" y="663"/>
                  </a:lnTo>
                  <a:lnTo>
                    <a:pt x="539" y="664"/>
                  </a:lnTo>
                  <a:lnTo>
                    <a:pt x="567" y="665"/>
                  </a:lnTo>
                  <a:lnTo>
                    <a:pt x="595" y="665"/>
                  </a:lnTo>
                  <a:lnTo>
                    <a:pt x="624" y="663"/>
                  </a:lnTo>
                  <a:lnTo>
                    <a:pt x="652" y="661"/>
                  </a:lnTo>
                  <a:lnTo>
                    <a:pt x="679" y="657"/>
                  </a:lnTo>
                  <a:lnTo>
                    <a:pt x="705" y="652"/>
                  </a:lnTo>
                  <a:lnTo>
                    <a:pt x="731" y="647"/>
                  </a:lnTo>
                  <a:lnTo>
                    <a:pt x="777" y="635"/>
                  </a:lnTo>
                  <a:lnTo>
                    <a:pt x="822" y="622"/>
                  </a:lnTo>
                  <a:lnTo>
                    <a:pt x="863" y="609"/>
                  </a:lnTo>
                  <a:lnTo>
                    <a:pt x="904" y="595"/>
                  </a:lnTo>
                  <a:lnTo>
                    <a:pt x="942" y="581"/>
                  </a:lnTo>
                  <a:lnTo>
                    <a:pt x="978" y="566"/>
                  </a:lnTo>
                  <a:lnTo>
                    <a:pt x="1012" y="551"/>
                  </a:lnTo>
                  <a:lnTo>
                    <a:pt x="1044" y="535"/>
                  </a:lnTo>
                  <a:lnTo>
                    <a:pt x="1075" y="519"/>
                  </a:lnTo>
                  <a:lnTo>
                    <a:pt x="1104" y="503"/>
                  </a:lnTo>
                  <a:lnTo>
                    <a:pt x="1131" y="485"/>
                  </a:lnTo>
                  <a:lnTo>
                    <a:pt x="1156" y="469"/>
                  </a:lnTo>
                  <a:lnTo>
                    <a:pt x="1180" y="451"/>
                  </a:lnTo>
                  <a:lnTo>
                    <a:pt x="1202" y="432"/>
                  </a:lnTo>
                  <a:lnTo>
                    <a:pt x="1222" y="414"/>
                  </a:lnTo>
                  <a:lnTo>
                    <a:pt x="1241" y="396"/>
                  </a:lnTo>
                  <a:lnTo>
                    <a:pt x="1257" y="377"/>
                  </a:lnTo>
                  <a:lnTo>
                    <a:pt x="1273" y="357"/>
                  </a:lnTo>
                  <a:lnTo>
                    <a:pt x="1287" y="338"/>
                  </a:lnTo>
                  <a:lnTo>
                    <a:pt x="1299" y="318"/>
                  </a:lnTo>
                  <a:lnTo>
                    <a:pt x="1309" y="298"/>
                  </a:lnTo>
                  <a:lnTo>
                    <a:pt x="1319" y="278"/>
                  </a:lnTo>
                  <a:lnTo>
                    <a:pt x="1326" y="257"/>
                  </a:lnTo>
                  <a:lnTo>
                    <a:pt x="1333" y="237"/>
                  </a:lnTo>
                  <a:lnTo>
                    <a:pt x="1337" y="215"/>
                  </a:lnTo>
                  <a:lnTo>
                    <a:pt x="1341" y="195"/>
                  </a:lnTo>
                  <a:lnTo>
                    <a:pt x="1343" y="174"/>
                  </a:lnTo>
                  <a:lnTo>
                    <a:pt x="1343" y="153"/>
                  </a:lnTo>
                  <a:lnTo>
                    <a:pt x="1343" y="132"/>
                  </a:lnTo>
                  <a:lnTo>
                    <a:pt x="1342" y="110"/>
                  </a:lnTo>
                  <a:lnTo>
                    <a:pt x="1339" y="89"/>
                  </a:lnTo>
                  <a:lnTo>
                    <a:pt x="1335" y="68"/>
                  </a:lnTo>
                  <a:close/>
                </a:path>
              </a:pathLst>
            </a:custGeom>
            <a:solidFill>
              <a:srgbClr val="81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9" name="Freeform 9"/>
            <p:cNvSpPr>
              <a:spLocks/>
            </p:cNvSpPr>
            <p:nvPr/>
          </p:nvSpPr>
          <p:spPr bwMode="auto">
            <a:xfrm>
              <a:off x="1647" y="855"/>
              <a:ext cx="171" cy="249"/>
            </a:xfrm>
            <a:custGeom>
              <a:avLst/>
              <a:gdLst>
                <a:gd name="T0" fmla="*/ 3 w 1022"/>
                <a:gd name="T1" fmla="*/ 46 h 1494"/>
                <a:gd name="T2" fmla="*/ 1 w 1022"/>
                <a:gd name="T3" fmla="*/ 52 h 1494"/>
                <a:gd name="T4" fmla="*/ 0 w 1022"/>
                <a:gd name="T5" fmla="*/ 58 h 1494"/>
                <a:gd name="T6" fmla="*/ 0 w 1022"/>
                <a:gd name="T7" fmla="*/ 61 h 1494"/>
                <a:gd name="T8" fmla="*/ 1 w 1022"/>
                <a:gd name="T9" fmla="*/ 66 h 1494"/>
                <a:gd name="T10" fmla="*/ 3 w 1022"/>
                <a:gd name="T11" fmla="*/ 73 h 1494"/>
                <a:gd name="T12" fmla="*/ 7 w 1022"/>
                <a:gd name="T13" fmla="*/ 80 h 1494"/>
                <a:gd name="T14" fmla="*/ 13 w 1022"/>
                <a:gd name="T15" fmla="*/ 87 h 1494"/>
                <a:gd name="T16" fmla="*/ 20 w 1022"/>
                <a:gd name="T17" fmla="*/ 94 h 1494"/>
                <a:gd name="T18" fmla="*/ 27 w 1022"/>
                <a:gd name="T19" fmla="*/ 100 h 1494"/>
                <a:gd name="T20" fmla="*/ 42 w 1022"/>
                <a:gd name="T21" fmla="*/ 112 h 1494"/>
                <a:gd name="T22" fmla="*/ 62 w 1022"/>
                <a:gd name="T23" fmla="*/ 228 h 1494"/>
                <a:gd name="T24" fmla="*/ 64 w 1022"/>
                <a:gd name="T25" fmla="*/ 232 h 1494"/>
                <a:gd name="T26" fmla="*/ 67 w 1022"/>
                <a:gd name="T27" fmla="*/ 235 h 1494"/>
                <a:gd name="T28" fmla="*/ 71 w 1022"/>
                <a:gd name="T29" fmla="*/ 240 h 1494"/>
                <a:gd name="T30" fmla="*/ 77 w 1022"/>
                <a:gd name="T31" fmla="*/ 244 h 1494"/>
                <a:gd name="T32" fmla="*/ 81 w 1022"/>
                <a:gd name="T33" fmla="*/ 246 h 1494"/>
                <a:gd name="T34" fmla="*/ 85 w 1022"/>
                <a:gd name="T35" fmla="*/ 247 h 1494"/>
                <a:gd name="T36" fmla="*/ 90 w 1022"/>
                <a:gd name="T37" fmla="*/ 248 h 1494"/>
                <a:gd name="T38" fmla="*/ 95 w 1022"/>
                <a:gd name="T39" fmla="*/ 249 h 1494"/>
                <a:gd name="T40" fmla="*/ 102 w 1022"/>
                <a:gd name="T41" fmla="*/ 249 h 1494"/>
                <a:gd name="T42" fmla="*/ 108 w 1022"/>
                <a:gd name="T43" fmla="*/ 249 h 1494"/>
                <a:gd name="T44" fmla="*/ 115 w 1022"/>
                <a:gd name="T45" fmla="*/ 248 h 1494"/>
                <a:gd name="T46" fmla="*/ 121 w 1022"/>
                <a:gd name="T47" fmla="*/ 246 h 1494"/>
                <a:gd name="T48" fmla="*/ 127 w 1022"/>
                <a:gd name="T49" fmla="*/ 245 h 1494"/>
                <a:gd name="T50" fmla="*/ 133 w 1022"/>
                <a:gd name="T51" fmla="*/ 243 h 1494"/>
                <a:gd name="T52" fmla="*/ 138 w 1022"/>
                <a:gd name="T53" fmla="*/ 241 h 1494"/>
                <a:gd name="T54" fmla="*/ 142 w 1022"/>
                <a:gd name="T55" fmla="*/ 238 h 1494"/>
                <a:gd name="T56" fmla="*/ 150 w 1022"/>
                <a:gd name="T57" fmla="*/ 233 h 1494"/>
                <a:gd name="T58" fmla="*/ 156 w 1022"/>
                <a:gd name="T59" fmla="*/ 227 h 1494"/>
                <a:gd name="T60" fmla="*/ 160 w 1022"/>
                <a:gd name="T61" fmla="*/ 222 h 1494"/>
                <a:gd name="T62" fmla="*/ 162 w 1022"/>
                <a:gd name="T63" fmla="*/ 216 h 1494"/>
                <a:gd name="T64" fmla="*/ 163 w 1022"/>
                <a:gd name="T65" fmla="*/ 211 h 1494"/>
                <a:gd name="T66" fmla="*/ 152 w 1022"/>
                <a:gd name="T67" fmla="*/ 83 h 1494"/>
                <a:gd name="T68" fmla="*/ 160 w 1022"/>
                <a:gd name="T69" fmla="*/ 74 h 1494"/>
                <a:gd name="T70" fmla="*/ 164 w 1022"/>
                <a:gd name="T71" fmla="*/ 68 h 1494"/>
                <a:gd name="T72" fmla="*/ 167 w 1022"/>
                <a:gd name="T73" fmla="*/ 62 h 1494"/>
                <a:gd name="T74" fmla="*/ 169 w 1022"/>
                <a:gd name="T75" fmla="*/ 57 h 1494"/>
                <a:gd name="T76" fmla="*/ 170 w 1022"/>
                <a:gd name="T77" fmla="*/ 50 h 1494"/>
                <a:gd name="T78" fmla="*/ 171 w 1022"/>
                <a:gd name="T79" fmla="*/ 44 h 1494"/>
                <a:gd name="T80" fmla="*/ 170 w 1022"/>
                <a:gd name="T81" fmla="*/ 37 h 1494"/>
                <a:gd name="T82" fmla="*/ 169 w 1022"/>
                <a:gd name="T83" fmla="*/ 30 h 1494"/>
                <a:gd name="T84" fmla="*/ 166 w 1022"/>
                <a:gd name="T85" fmla="*/ 23 h 1494"/>
                <a:gd name="T86" fmla="*/ 161 w 1022"/>
                <a:gd name="T87" fmla="*/ 16 h 1494"/>
                <a:gd name="T88" fmla="*/ 154 w 1022"/>
                <a:gd name="T89" fmla="*/ 9 h 1494"/>
                <a:gd name="T90" fmla="*/ 148 w 1022"/>
                <a:gd name="T91" fmla="*/ 4 h 1494"/>
                <a:gd name="T92" fmla="*/ 144 w 1022"/>
                <a:gd name="T93" fmla="*/ 2 h 1494"/>
                <a:gd name="T94" fmla="*/ 138 w 1022"/>
                <a:gd name="T95" fmla="*/ 1 h 1494"/>
                <a:gd name="T96" fmla="*/ 131 w 1022"/>
                <a:gd name="T97" fmla="*/ 0 h 1494"/>
                <a:gd name="T98" fmla="*/ 124 w 1022"/>
                <a:gd name="T99" fmla="*/ 0 h 1494"/>
                <a:gd name="T100" fmla="*/ 115 w 1022"/>
                <a:gd name="T101" fmla="*/ 1 h 1494"/>
                <a:gd name="T102" fmla="*/ 102 w 1022"/>
                <a:gd name="T103" fmla="*/ 2 h 1494"/>
                <a:gd name="T104" fmla="*/ 84 w 1022"/>
                <a:gd name="T105" fmla="*/ 5 h 1494"/>
                <a:gd name="T106" fmla="*/ 66 w 1022"/>
                <a:gd name="T107" fmla="*/ 9 h 1494"/>
                <a:gd name="T108" fmla="*/ 50 w 1022"/>
                <a:gd name="T109" fmla="*/ 13 h 1494"/>
                <a:gd name="T110" fmla="*/ 38 w 1022"/>
                <a:gd name="T111" fmla="*/ 17 h 1494"/>
                <a:gd name="T112" fmla="*/ 28 w 1022"/>
                <a:gd name="T113" fmla="*/ 21 h 1494"/>
                <a:gd name="T114" fmla="*/ 19 w 1022"/>
                <a:gd name="T115" fmla="*/ 27 h 1494"/>
                <a:gd name="T116" fmla="*/ 12 w 1022"/>
                <a:gd name="T117" fmla="*/ 33 h 1494"/>
                <a:gd name="T118" fmla="*/ 7 w 1022"/>
                <a:gd name="T119" fmla="*/ 39 h 1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2"/>
                <a:gd name="T181" fmla="*/ 0 h 1494"/>
                <a:gd name="T182" fmla="*/ 1022 w 1022"/>
                <a:gd name="T183" fmla="*/ 1494 h 14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2" h="1494">
                  <a:moveTo>
                    <a:pt x="27" y="256"/>
                  </a:moveTo>
                  <a:lnTo>
                    <a:pt x="17" y="275"/>
                  </a:lnTo>
                  <a:lnTo>
                    <a:pt x="10" y="295"/>
                  </a:lnTo>
                  <a:lnTo>
                    <a:pt x="5" y="314"/>
                  </a:lnTo>
                  <a:lnTo>
                    <a:pt x="1" y="334"/>
                  </a:lnTo>
                  <a:lnTo>
                    <a:pt x="0" y="345"/>
                  </a:lnTo>
                  <a:lnTo>
                    <a:pt x="0" y="355"/>
                  </a:lnTo>
                  <a:lnTo>
                    <a:pt x="1" y="365"/>
                  </a:lnTo>
                  <a:lnTo>
                    <a:pt x="3" y="375"/>
                  </a:lnTo>
                  <a:lnTo>
                    <a:pt x="6" y="396"/>
                  </a:lnTo>
                  <a:lnTo>
                    <a:pt x="12" y="416"/>
                  </a:lnTo>
                  <a:lnTo>
                    <a:pt x="20" y="438"/>
                  </a:lnTo>
                  <a:lnTo>
                    <a:pt x="31" y="459"/>
                  </a:lnTo>
                  <a:lnTo>
                    <a:pt x="44" y="480"/>
                  </a:lnTo>
                  <a:lnTo>
                    <a:pt x="59" y="501"/>
                  </a:lnTo>
                  <a:lnTo>
                    <a:pt x="77" y="522"/>
                  </a:lnTo>
                  <a:lnTo>
                    <a:pt x="97" y="544"/>
                  </a:lnTo>
                  <a:lnTo>
                    <a:pt x="119" y="565"/>
                  </a:lnTo>
                  <a:lnTo>
                    <a:pt x="144" y="586"/>
                  </a:lnTo>
                  <a:lnTo>
                    <a:pt x="164" y="601"/>
                  </a:lnTo>
                  <a:lnTo>
                    <a:pt x="206" y="637"/>
                  </a:lnTo>
                  <a:lnTo>
                    <a:pt x="250" y="671"/>
                  </a:lnTo>
                  <a:lnTo>
                    <a:pt x="270" y="686"/>
                  </a:lnTo>
                  <a:lnTo>
                    <a:pt x="370" y="1366"/>
                  </a:lnTo>
                  <a:lnTo>
                    <a:pt x="373" y="1372"/>
                  </a:lnTo>
                  <a:lnTo>
                    <a:pt x="382" y="1390"/>
                  </a:lnTo>
                  <a:lnTo>
                    <a:pt x="389" y="1400"/>
                  </a:lnTo>
                  <a:lnTo>
                    <a:pt x="398" y="1412"/>
                  </a:lnTo>
                  <a:lnTo>
                    <a:pt x="410" y="1425"/>
                  </a:lnTo>
                  <a:lnTo>
                    <a:pt x="424" y="1438"/>
                  </a:lnTo>
                  <a:lnTo>
                    <a:pt x="441" y="1451"/>
                  </a:lnTo>
                  <a:lnTo>
                    <a:pt x="460" y="1463"/>
                  </a:lnTo>
                  <a:lnTo>
                    <a:pt x="470" y="1469"/>
                  </a:lnTo>
                  <a:lnTo>
                    <a:pt x="482" y="1474"/>
                  </a:lnTo>
                  <a:lnTo>
                    <a:pt x="495" y="1479"/>
                  </a:lnTo>
                  <a:lnTo>
                    <a:pt x="508" y="1483"/>
                  </a:lnTo>
                  <a:lnTo>
                    <a:pt x="522" y="1486"/>
                  </a:lnTo>
                  <a:lnTo>
                    <a:pt x="537" y="1490"/>
                  </a:lnTo>
                  <a:lnTo>
                    <a:pt x="553" y="1492"/>
                  </a:lnTo>
                  <a:lnTo>
                    <a:pt x="570" y="1493"/>
                  </a:lnTo>
                  <a:lnTo>
                    <a:pt x="588" y="1494"/>
                  </a:lnTo>
                  <a:lnTo>
                    <a:pt x="607" y="1494"/>
                  </a:lnTo>
                  <a:lnTo>
                    <a:pt x="626" y="1493"/>
                  </a:lnTo>
                  <a:lnTo>
                    <a:pt x="647" y="1492"/>
                  </a:lnTo>
                  <a:lnTo>
                    <a:pt x="668" y="1490"/>
                  </a:lnTo>
                  <a:lnTo>
                    <a:pt x="688" y="1486"/>
                  </a:lnTo>
                  <a:lnTo>
                    <a:pt x="707" y="1483"/>
                  </a:lnTo>
                  <a:lnTo>
                    <a:pt x="726" y="1478"/>
                  </a:lnTo>
                  <a:lnTo>
                    <a:pt x="744" y="1473"/>
                  </a:lnTo>
                  <a:lnTo>
                    <a:pt x="761" y="1469"/>
                  </a:lnTo>
                  <a:lnTo>
                    <a:pt x="778" y="1463"/>
                  </a:lnTo>
                  <a:lnTo>
                    <a:pt x="793" y="1457"/>
                  </a:lnTo>
                  <a:lnTo>
                    <a:pt x="808" y="1450"/>
                  </a:lnTo>
                  <a:lnTo>
                    <a:pt x="823" y="1444"/>
                  </a:lnTo>
                  <a:lnTo>
                    <a:pt x="837" y="1437"/>
                  </a:lnTo>
                  <a:lnTo>
                    <a:pt x="850" y="1430"/>
                  </a:lnTo>
                  <a:lnTo>
                    <a:pt x="874" y="1414"/>
                  </a:lnTo>
                  <a:lnTo>
                    <a:pt x="896" y="1398"/>
                  </a:lnTo>
                  <a:lnTo>
                    <a:pt x="914" y="1381"/>
                  </a:lnTo>
                  <a:lnTo>
                    <a:pt x="930" y="1364"/>
                  </a:lnTo>
                  <a:lnTo>
                    <a:pt x="944" y="1346"/>
                  </a:lnTo>
                  <a:lnTo>
                    <a:pt x="954" y="1330"/>
                  </a:lnTo>
                  <a:lnTo>
                    <a:pt x="963" y="1312"/>
                  </a:lnTo>
                  <a:lnTo>
                    <a:pt x="970" y="1297"/>
                  </a:lnTo>
                  <a:lnTo>
                    <a:pt x="973" y="1280"/>
                  </a:lnTo>
                  <a:lnTo>
                    <a:pt x="975" y="1266"/>
                  </a:lnTo>
                  <a:lnTo>
                    <a:pt x="899" y="511"/>
                  </a:lnTo>
                  <a:lnTo>
                    <a:pt x="910" y="499"/>
                  </a:lnTo>
                  <a:lnTo>
                    <a:pt x="938" y="468"/>
                  </a:lnTo>
                  <a:lnTo>
                    <a:pt x="954" y="446"/>
                  </a:lnTo>
                  <a:lnTo>
                    <a:pt x="971" y="419"/>
                  </a:lnTo>
                  <a:lnTo>
                    <a:pt x="980" y="405"/>
                  </a:lnTo>
                  <a:lnTo>
                    <a:pt x="987" y="389"/>
                  </a:lnTo>
                  <a:lnTo>
                    <a:pt x="996" y="373"/>
                  </a:lnTo>
                  <a:lnTo>
                    <a:pt x="1003" y="356"/>
                  </a:lnTo>
                  <a:lnTo>
                    <a:pt x="1009" y="339"/>
                  </a:lnTo>
                  <a:lnTo>
                    <a:pt x="1013" y="321"/>
                  </a:lnTo>
                  <a:lnTo>
                    <a:pt x="1017" y="302"/>
                  </a:lnTo>
                  <a:lnTo>
                    <a:pt x="1020" y="283"/>
                  </a:lnTo>
                  <a:lnTo>
                    <a:pt x="1022" y="264"/>
                  </a:lnTo>
                  <a:lnTo>
                    <a:pt x="1022" y="244"/>
                  </a:lnTo>
                  <a:lnTo>
                    <a:pt x="1019" y="223"/>
                  </a:lnTo>
                  <a:lnTo>
                    <a:pt x="1016" y="203"/>
                  </a:lnTo>
                  <a:lnTo>
                    <a:pt x="1010" y="182"/>
                  </a:lnTo>
                  <a:lnTo>
                    <a:pt x="1002" y="161"/>
                  </a:lnTo>
                  <a:lnTo>
                    <a:pt x="991" y="139"/>
                  </a:lnTo>
                  <a:lnTo>
                    <a:pt x="978" y="118"/>
                  </a:lnTo>
                  <a:lnTo>
                    <a:pt x="963" y="97"/>
                  </a:lnTo>
                  <a:lnTo>
                    <a:pt x="944" y="76"/>
                  </a:lnTo>
                  <a:lnTo>
                    <a:pt x="923" y="53"/>
                  </a:lnTo>
                  <a:lnTo>
                    <a:pt x="899" y="32"/>
                  </a:lnTo>
                  <a:lnTo>
                    <a:pt x="887" y="25"/>
                  </a:lnTo>
                  <a:lnTo>
                    <a:pt x="874" y="19"/>
                  </a:lnTo>
                  <a:lnTo>
                    <a:pt x="860" y="13"/>
                  </a:lnTo>
                  <a:lnTo>
                    <a:pt x="844" y="9"/>
                  </a:lnTo>
                  <a:lnTo>
                    <a:pt x="825" y="6"/>
                  </a:lnTo>
                  <a:lnTo>
                    <a:pt x="806" y="3"/>
                  </a:lnTo>
                  <a:lnTo>
                    <a:pt x="785" y="2"/>
                  </a:lnTo>
                  <a:lnTo>
                    <a:pt x="762" y="0"/>
                  </a:lnTo>
                  <a:lnTo>
                    <a:pt x="739" y="0"/>
                  </a:lnTo>
                  <a:lnTo>
                    <a:pt x="714" y="2"/>
                  </a:lnTo>
                  <a:lnTo>
                    <a:pt x="689" y="3"/>
                  </a:lnTo>
                  <a:lnTo>
                    <a:pt x="663" y="5"/>
                  </a:lnTo>
                  <a:lnTo>
                    <a:pt x="609" y="11"/>
                  </a:lnTo>
                  <a:lnTo>
                    <a:pt x="555" y="19"/>
                  </a:lnTo>
                  <a:lnTo>
                    <a:pt x="500" y="29"/>
                  </a:lnTo>
                  <a:lnTo>
                    <a:pt x="446" y="39"/>
                  </a:lnTo>
                  <a:lnTo>
                    <a:pt x="394" y="51"/>
                  </a:lnTo>
                  <a:lnTo>
                    <a:pt x="344" y="64"/>
                  </a:lnTo>
                  <a:lnTo>
                    <a:pt x="299" y="76"/>
                  </a:lnTo>
                  <a:lnTo>
                    <a:pt x="259" y="89"/>
                  </a:lnTo>
                  <a:lnTo>
                    <a:pt x="225" y="102"/>
                  </a:lnTo>
                  <a:lnTo>
                    <a:pt x="199" y="112"/>
                  </a:lnTo>
                  <a:lnTo>
                    <a:pt x="169" y="128"/>
                  </a:lnTo>
                  <a:lnTo>
                    <a:pt x="142" y="144"/>
                  </a:lnTo>
                  <a:lnTo>
                    <a:pt x="116" y="162"/>
                  </a:lnTo>
                  <a:lnTo>
                    <a:pt x="93" y="180"/>
                  </a:lnTo>
                  <a:lnTo>
                    <a:pt x="73" y="197"/>
                  </a:lnTo>
                  <a:lnTo>
                    <a:pt x="56" y="216"/>
                  </a:lnTo>
                  <a:lnTo>
                    <a:pt x="40" y="236"/>
                  </a:lnTo>
                  <a:lnTo>
                    <a:pt x="27" y="256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0" name="Freeform 10"/>
            <p:cNvSpPr>
              <a:spLocks/>
            </p:cNvSpPr>
            <p:nvPr/>
          </p:nvSpPr>
          <p:spPr bwMode="auto">
            <a:xfrm>
              <a:off x="1647" y="873"/>
              <a:ext cx="150" cy="231"/>
            </a:xfrm>
            <a:custGeom>
              <a:avLst/>
              <a:gdLst>
                <a:gd name="T0" fmla="*/ 121 w 900"/>
                <a:gd name="T1" fmla="*/ 221 h 1385"/>
                <a:gd name="T2" fmla="*/ 115 w 900"/>
                <a:gd name="T3" fmla="*/ 221 h 1385"/>
                <a:gd name="T4" fmla="*/ 109 w 900"/>
                <a:gd name="T5" fmla="*/ 220 h 1385"/>
                <a:gd name="T6" fmla="*/ 104 w 900"/>
                <a:gd name="T7" fmla="*/ 219 h 1385"/>
                <a:gd name="T8" fmla="*/ 100 w 900"/>
                <a:gd name="T9" fmla="*/ 218 h 1385"/>
                <a:gd name="T10" fmla="*/ 96 w 900"/>
                <a:gd name="T11" fmla="*/ 216 h 1385"/>
                <a:gd name="T12" fmla="*/ 91 w 900"/>
                <a:gd name="T13" fmla="*/ 214 h 1385"/>
                <a:gd name="T14" fmla="*/ 86 w 900"/>
                <a:gd name="T15" fmla="*/ 209 h 1385"/>
                <a:gd name="T16" fmla="*/ 82 w 900"/>
                <a:gd name="T17" fmla="*/ 205 h 1385"/>
                <a:gd name="T18" fmla="*/ 79 w 900"/>
                <a:gd name="T19" fmla="*/ 200 h 1385"/>
                <a:gd name="T20" fmla="*/ 62 w 900"/>
                <a:gd name="T21" fmla="*/ 86 h 1385"/>
                <a:gd name="T22" fmla="*/ 37 w 900"/>
                <a:gd name="T23" fmla="*/ 66 h 1385"/>
                <a:gd name="T24" fmla="*/ 30 w 900"/>
                <a:gd name="T25" fmla="*/ 59 h 1385"/>
                <a:gd name="T26" fmla="*/ 24 w 900"/>
                <a:gd name="T27" fmla="*/ 52 h 1385"/>
                <a:gd name="T28" fmla="*/ 21 w 900"/>
                <a:gd name="T29" fmla="*/ 45 h 1385"/>
                <a:gd name="T30" fmla="*/ 18 w 900"/>
                <a:gd name="T31" fmla="*/ 38 h 1385"/>
                <a:gd name="T32" fmla="*/ 17 w 900"/>
                <a:gd name="T33" fmla="*/ 32 h 1385"/>
                <a:gd name="T34" fmla="*/ 17 w 900"/>
                <a:gd name="T35" fmla="*/ 29 h 1385"/>
                <a:gd name="T36" fmla="*/ 18 w 900"/>
                <a:gd name="T37" fmla="*/ 24 h 1385"/>
                <a:gd name="T38" fmla="*/ 20 w 900"/>
                <a:gd name="T39" fmla="*/ 18 h 1385"/>
                <a:gd name="T40" fmla="*/ 23 w 900"/>
                <a:gd name="T41" fmla="*/ 12 h 1385"/>
                <a:gd name="T42" fmla="*/ 26 w 900"/>
                <a:gd name="T43" fmla="*/ 9 h 1385"/>
                <a:gd name="T44" fmla="*/ 29 w 900"/>
                <a:gd name="T45" fmla="*/ 5 h 1385"/>
                <a:gd name="T46" fmla="*/ 33 w 900"/>
                <a:gd name="T47" fmla="*/ 2 h 1385"/>
                <a:gd name="T48" fmla="*/ 34 w 900"/>
                <a:gd name="T49" fmla="*/ 0 h 1385"/>
                <a:gd name="T50" fmla="*/ 28 w 900"/>
                <a:gd name="T51" fmla="*/ 3 h 1385"/>
                <a:gd name="T52" fmla="*/ 19 w 900"/>
                <a:gd name="T53" fmla="*/ 9 h 1385"/>
                <a:gd name="T54" fmla="*/ 12 w 900"/>
                <a:gd name="T55" fmla="*/ 15 h 1385"/>
                <a:gd name="T56" fmla="*/ 7 w 900"/>
                <a:gd name="T57" fmla="*/ 21 h 1385"/>
                <a:gd name="T58" fmla="*/ 3 w 900"/>
                <a:gd name="T59" fmla="*/ 28 h 1385"/>
                <a:gd name="T60" fmla="*/ 1 w 900"/>
                <a:gd name="T61" fmla="*/ 34 h 1385"/>
                <a:gd name="T62" fmla="*/ 0 w 900"/>
                <a:gd name="T63" fmla="*/ 39 h 1385"/>
                <a:gd name="T64" fmla="*/ 0 w 900"/>
                <a:gd name="T65" fmla="*/ 43 h 1385"/>
                <a:gd name="T66" fmla="*/ 1 w 900"/>
                <a:gd name="T67" fmla="*/ 48 h 1385"/>
                <a:gd name="T68" fmla="*/ 3 w 900"/>
                <a:gd name="T69" fmla="*/ 55 h 1385"/>
                <a:gd name="T70" fmla="*/ 7 w 900"/>
                <a:gd name="T71" fmla="*/ 62 h 1385"/>
                <a:gd name="T72" fmla="*/ 13 w 900"/>
                <a:gd name="T73" fmla="*/ 69 h 1385"/>
                <a:gd name="T74" fmla="*/ 20 w 900"/>
                <a:gd name="T75" fmla="*/ 76 h 1385"/>
                <a:gd name="T76" fmla="*/ 27 w 900"/>
                <a:gd name="T77" fmla="*/ 82 h 1385"/>
                <a:gd name="T78" fmla="*/ 42 w 900"/>
                <a:gd name="T79" fmla="*/ 94 h 1385"/>
                <a:gd name="T80" fmla="*/ 62 w 900"/>
                <a:gd name="T81" fmla="*/ 210 h 1385"/>
                <a:gd name="T82" fmla="*/ 64 w 900"/>
                <a:gd name="T83" fmla="*/ 214 h 1385"/>
                <a:gd name="T84" fmla="*/ 66 w 900"/>
                <a:gd name="T85" fmla="*/ 217 h 1385"/>
                <a:gd name="T86" fmla="*/ 71 w 900"/>
                <a:gd name="T87" fmla="*/ 222 h 1385"/>
                <a:gd name="T88" fmla="*/ 77 w 900"/>
                <a:gd name="T89" fmla="*/ 226 h 1385"/>
                <a:gd name="T90" fmla="*/ 80 w 900"/>
                <a:gd name="T91" fmla="*/ 228 h 1385"/>
                <a:gd name="T92" fmla="*/ 85 w 900"/>
                <a:gd name="T93" fmla="*/ 229 h 1385"/>
                <a:gd name="T94" fmla="*/ 90 w 900"/>
                <a:gd name="T95" fmla="*/ 230 h 1385"/>
                <a:gd name="T96" fmla="*/ 95 w 900"/>
                <a:gd name="T97" fmla="*/ 231 h 1385"/>
                <a:gd name="T98" fmla="*/ 101 w 900"/>
                <a:gd name="T99" fmla="*/ 231 h 1385"/>
                <a:gd name="T100" fmla="*/ 108 w 900"/>
                <a:gd name="T101" fmla="*/ 231 h 1385"/>
                <a:gd name="T102" fmla="*/ 115 w 900"/>
                <a:gd name="T103" fmla="*/ 230 h 1385"/>
                <a:gd name="T104" fmla="*/ 121 w 900"/>
                <a:gd name="T105" fmla="*/ 228 h 1385"/>
                <a:gd name="T106" fmla="*/ 128 w 900"/>
                <a:gd name="T107" fmla="*/ 226 h 1385"/>
                <a:gd name="T108" fmla="*/ 133 w 900"/>
                <a:gd name="T109" fmla="*/ 224 h 1385"/>
                <a:gd name="T110" fmla="*/ 138 w 900"/>
                <a:gd name="T111" fmla="*/ 222 h 1385"/>
                <a:gd name="T112" fmla="*/ 142 w 900"/>
                <a:gd name="T113" fmla="*/ 220 h 1385"/>
                <a:gd name="T114" fmla="*/ 150 w 900"/>
                <a:gd name="T115" fmla="*/ 214 h 1385"/>
                <a:gd name="T116" fmla="*/ 145 w 900"/>
                <a:gd name="T117" fmla="*/ 216 h 1385"/>
                <a:gd name="T118" fmla="*/ 139 w 900"/>
                <a:gd name="T119" fmla="*/ 218 h 1385"/>
                <a:gd name="T120" fmla="*/ 132 w 900"/>
                <a:gd name="T121" fmla="*/ 219 h 1385"/>
                <a:gd name="T122" fmla="*/ 125 w 900"/>
                <a:gd name="T123" fmla="*/ 220 h 1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0"/>
                <a:gd name="T187" fmla="*/ 0 h 1385"/>
                <a:gd name="T188" fmla="*/ 900 w 900"/>
                <a:gd name="T189" fmla="*/ 1385 h 1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0" h="1385">
                  <a:moveTo>
                    <a:pt x="749" y="1322"/>
                  </a:moveTo>
                  <a:lnTo>
                    <a:pt x="728" y="1323"/>
                  </a:lnTo>
                  <a:lnTo>
                    <a:pt x="708" y="1324"/>
                  </a:lnTo>
                  <a:lnTo>
                    <a:pt x="691" y="1324"/>
                  </a:lnTo>
                  <a:lnTo>
                    <a:pt x="673" y="1323"/>
                  </a:lnTo>
                  <a:lnTo>
                    <a:pt x="655" y="1322"/>
                  </a:lnTo>
                  <a:lnTo>
                    <a:pt x="640" y="1319"/>
                  </a:lnTo>
                  <a:lnTo>
                    <a:pt x="625" y="1316"/>
                  </a:lnTo>
                  <a:lnTo>
                    <a:pt x="610" y="1312"/>
                  </a:lnTo>
                  <a:lnTo>
                    <a:pt x="598" y="1308"/>
                  </a:lnTo>
                  <a:lnTo>
                    <a:pt x="585" y="1303"/>
                  </a:lnTo>
                  <a:lnTo>
                    <a:pt x="573" y="1298"/>
                  </a:lnTo>
                  <a:lnTo>
                    <a:pt x="562" y="1292"/>
                  </a:lnTo>
                  <a:lnTo>
                    <a:pt x="543" y="1281"/>
                  </a:lnTo>
                  <a:lnTo>
                    <a:pt x="527" y="1268"/>
                  </a:lnTo>
                  <a:lnTo>
                    <a:pt x="513" y="1255"/>
                  </a:lnTo>
                  <a:lnTo>
                    <a:pt x="501" y="1242"/>
                  </a:lnTo>
                  <a:lnTo>
                    <a:pt x="491" y="1230"/>
                  </a:lnTo>
                  <a:lnTo>
                    <a:pt x="484" y="1219"/>
                  </a:lnTo>
                  <a:lnTo>
                    <a:pt x="475" y="1202"/>
                  </a:lnTo>
                  <a:lnTo>
                    <a:pt x="473" y="1196"/>
                  </a:lnTo>
                  <a:lnTo>
                    <a:pt x="373" y="516"/>
                  </a:lnTo>
                  <a:lnTo>
                    <a:pt x="246" y="416"/>
                  </a:lnTo>
                  <a:lnTo>
                    <a:pt x="222" y="395"/>
                  </a:lnTo>
                  <a:lnTo>
                    <a:pt x="199" y="373"/>
                  </a:lnTo>
                  <a:lnTo>
                    <a:pt x="179" y="352"/>
                  </a:lnTo>
                  <a:lnTo>
                    <a:pt x="162" y="331"/>
                  </a:lnTo>
                  <a:lnTo>
                    <a:pt x="146" y="310"/>
                  </a:lnTo>
                  <a:lnTo>
                    <a:pt x="133" y="289"/>
                  </a:lnTo>
                  <a:lnTo>
                    <a:pt x="123" y="267"/>
                  </a:lnTo>
                  <a:lnTo>
                    <a:pt x="115" y="246"/>
                  </a:lnTo>
                  <a:lnTo>
                    <a:pt x="107" y="226"/>
                  </a:lnTo>
                  <a:lnTo>
                    <a:pt x="104" y="205"/>
                  </a:lnTo>
                  <a:lnTo>
                    <a:pt x="103" y="194"/>
                  </a:lnTo>
                  <a:lnTo>
                    <a:pt x="103" y="185"/>
                  </a:lnTo>
                  <a:lnTo>
                    <a:pt x="103" y="174"/>
                  </a:lnTo>
                  <a:lnTo>
                    <a:pt x="104" y="164"/>
                  </a:lnTo>
                  <a:lnTo>
                    <a:pt x="106" y="144"/>
                  </a:lnTo>
                  <a:lnTo>
                    <a:pt x="112" y="124"/>
                  </a:lnTo>
                  <a:lnTo>
                    <a:pt x="119" y="105"/>
                  </a:lnTo>
                  <a:lnTo>
                    <a:pt x="130" y="86"/>
                  </a:lnTo>
                  <a:lnTo>
                    <a:pt x="137" y="74"/>
                  </a:lnTo>
                  <a:lnTo>
                    <a:pt x="144" y="63"/>
                  </a:lnTo>
                  <a:lnTo>
                    <a:pt x="153" y="52"/>
                  </a:lnTo>
                  <a:lnTo>
                    <a:pt x="163" y="41"/>
                  </a:lnTo>
                  <a:lnTo>
                    <a:pt x="172" y="30"/>
                  </a:lnTo>
                  <a:lnTo>
                    <a:pt x="184" y="20"/>
                  </a:lnTo>
                  <a:lnTo>
                    <a:pt x="196" y="9"/>
                  </a:lnTo>
                  <a:lnTo>
                    <a:pt x="208" y="0"/>
                  </a:lnTo>
                  <a:lnTo>
                    <a:pt x="203" y="2"/>
                  </a:lnTo>
                  <a:lnTo>
                    <a:pt x="199" y="3"/>
                  </a:lnTo>
                  <a:lnTo>
                    <a:pt x="169" y="19"/>
                  </a:lnTo>
                  <a:lnTo>
                    <a:pt x="142" y="35"/>
                  </a:lnTo>
                  <a:lnTo>
                    <a:pt x="116" y="53"/>
                  </a:lnTo>
                  <a:lnTo>
                    <a:pt x="93" y="71"/>
                  </a:lnTo>
                  <a:lnTo>
                    <a:pt x="73" y="88"/>
                  </a:lnTo>
                  <a:lnTo>
                    <a:pt x="56" y="107"/>
                  </a:lnTo>
                  <a:lnTo>
                    <a:pt x="40" y="127"/>
                  </a:lnTo>
                  <a:lnTo>
                    <a:pt x="27" y="147"/>
                  </a:lnTo>
                  <a:lnTo>
                    <a:pt x="17" y="166"/>
                  </a:lnTo>
                  <a:lnTo>
                    <a:pt x="10" y="186"/>
                  </a:lnTo>
                  <a:lnTo>
                    <a:pt x="5" y="205"/>
                  </a:lnTo>
                  <a:lnTo>
                    <a:pt x="1" y="225"/>
                  </a:lnTo>
                  <a:lnTo>
                    <a:pt x="0" y="236"/>
                  </a:lnTo>
                  <a:lnTo>
                    <a:pt x="0" y="246"/>
                  </a:lnTo>
                  <a:lnTo>
                    <a:pt x="1" y="256"/>
                  </a:lnTo>
                  <a:lnTo>
                    <a:pt x="3" y="266"/>
                  </a:lnTo>
                  <a:lnTo>
                    <a:pt x="6" y="287"/>
                  </a:lnTo>
                  <a:lnTo>
                    <a:pt x="12" y="307"/>
                  </a:lnTo>
                  <a:lnTo>
                    <a:pt x="20" y="329"/>
                  </a:lnTo>
                  <a:lnTo>
                    <a:pt x="31" y="350"/>
                  </a:lnTo>
                  <a:lnTo>
                    <a:pt x="44" y="371"/>
                  </a:lnTo>
                  <a:lnTo>
                    <a:pt x="59" y="392"/>
                  </a:lnTo>
                  <a:lnTo>
                    <a:pt x="77" y="413"/>
                  </a:lnTo>
                  <a:lnTo>
                    <a:pt x="97" y="435"/>
                  </a:lnTo>
                  <a:lnTo>
                    <a:pt x="119" y="456"/>
                  </a:lnTo>
                  <a:lnTo>
                    <a:pt x="144" y="477"/>
                  </a:lnTo>
                  <a:lnTo>
                    <a:pt x="164" y="492"/>
                  </a:lnTo>
                  <a:lnTo>
                    <a:pt x="206" y="528"/>
                  </a:lnTo>
                  <a:lnTo>
                    <a:pt x="250" y="562"/>
                  </a:lnTo>
                  <a:lnTo>
                    <a:pt x="270" y="577"/>
                  </a:lnTo>
                  <a:lnTo>
                    <a:pt x="370" y="1257"/>
                  </a:lnTo>
                  <a:lnTo>
                    <a:pt x="373" y="1263"/>
                  </a:lnTo>
                  <a:lnTo>
                    <a:pt x="382" y="1281"/>
                  </a:lnTo>
                  <a:lnTo>
                    <a:pt x="389" y="1291"/>
                  </a:lnTo>
                  <a:lnTo>
                    <a:pt x="398" y="1303"/>
                  </a:lnTo>
                  <a:lnTo>
                    <a:pt x="410" y="1316"/>
                  </a:lnTo>
                  <a:lnTo>
                    <a:pt x="424" y="1329"/>
                  </a:lnTo>
                  <a:lnTo>
                    <a:pt x="441" y="1342"/>
                  </a:lnTo>
                  <a:lnTo>
                    <a:pt x="460" y="1354"/>
                  </a:lnTo>
                  <a:lnTo>
                    <a:pt x="470" y="1360"/>
                  </a:lnTo>
                  <a:lnTo>
                    <a:pt x="482" y="1365"/>
                  </a:lnTo>
                  <a:lnTo>
                    <a:pt x="495" y="1370"/>
                  </a:lnTo>
                  <a:lnTo>
                    <a:pt x="508" y="1374"/>
                  </a:lnTo>
                  <a:lnTo>
                    <a:pt x="522" y="1377"/>
                  </a:lnTo>
                  <a:lnTo>
                    <a:pt x="537" y="1381"/>
                  </a:lnTo>
                  <a:lnTo>
                    <a:pt x="553" y="1383"/>
                  </a:lnTo>
                  <a:lnTo>
                    <a:pt x="570" y="1384"/>
                  </a:lnTo>
                  <a:lnTo>
                    <a:pt x="588" y="1385"/>
                  </a:lnTo>
                  <a:lnTo>
                    <a:pt x="607" y="1385"/>
                  </a:lnTo>
                  <a:lnTo>
                    <a:pt x="626" y="1384"/>
                  </a:lnTo>
                  <a:lnTo>
                    <a:pt x="647" y="1383"/>
                  </a:lnTo>
                  <a:lnTo>
                    <a:pt x="668" y="1381"/>
                  </a:lnTo>
                  <a:lnTo>
                    <a:pt x="689" y="1377"/>
                  </a:lnTo>
                  <a:lnTo>
                    <a:pt x="709" y="1373"/>
                  </a:lnTo>
                  <a:lnTo>
                    <a:pt x="728" y="1369"/>
                  </a:lnTo>
                  <a:lnTo>
                    <a:pt x="747" y="1363"/>
                  </a:lnTo>
                  <a:lnTo>
                    <a:pt x="765" y="1358"/>
                  </a:lnTo>
                  <a:lnTo>
                    <a:pt x="781" y="1352"/>
                  </a:lnTo>
                  <a:lnTo>
                    <a:pt x="798" y="1345"/>
                  </a:lnTo>
                  <a:lnTo>
                    <a:pt x="813" y="1340"/>
                  </a:lnTo>
                  <a:lnTo>
                    <a:pt x="827" y="1332"/>
                  </a:lnTo>
                  <a:lnTo>
                    <a:pt x="841" y="1325"/>
                  </a:lnTo>
                  <a:lnTo>
                    <a:pt x="854" y="1317"/>
                  </a:lnTo>
                  <a:lnTo>
                    <a:pt x="879" y="1301"/>
                  </a:lnTo>
                  <a:lnTo>
                    <a:pt x="900" y="1284"/>
                  </a:lnTo>
                  <a:lnTo>
                    <a:pt x="884" y="1290"/>
                  </a:lnTo>
                  <a:lnTo>
                    <a:pt x="867" y="1296"/>
                  </a:lnTo>
                  <a:lnTo>
                    <a:pt x="850" y="1302"/>
                  </a:lnTo>
                  <a:lnTo>
                    <a:pt x="831" y="1307"/>
                  </a:lnTo>
                  <a:lnTo>
                    <a:pt x="812" y="1311"/>
                  </a:lnTo>
                  <a:lnTo>
                    <a:pt x="792" y="1315"/>
                  </a:lnTo>
                  <a:lnTo>
                    <a:pt x="771" y="1318"/>
                  </a:lnTo>
                  <a:lnTo>
                    <a:pt x="749" y="1322"/>
                  </a:lnTo>
                  <a:close/>
                </a:path>
              </a:pathLst>
            </a:custGeom>
            <a:solidFill>
              <a:srgbClr val="8E3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1" name="Freeform 11"/>
            <p:cNvSpPr>
              <a:spLocks/>
            </p:cNvSpPr>
            <p:nvPr/>
          </p:nvSpPr>
          <p:spPr bwMode="auto">
            <a:xfrm>
              <a:off x="1655" y="850"/>
              <a:ext cx="150" cy="82"/>
            </a:xfrm>
            <a:custGeom>
              <a:avLst/>
              <a:gdLst>
                <a:gd name="T0" fmla="*/ 150 w 900"/>
                <a:gd name="T1" fmla="*/ 29 h 493"/>
                <a:gd name="T2" fmla="*/ 150 w 900"/>
                <a:gd name="T3" fmla="*/ 33 h 493"/>
                <a:gd name="T4" fmla="*/ 149 w 900"/>
                <a:gd name="T5" fmla="*/ 37 h 493"/>
                <a:gd name="T6" fmla="*/ 148 w 900"/>
                <a:gd name="T7" fmla="*/ 41 h 493"/>
                <a:gd name="T8" fmla="*/ 146 w 900"/>
                <a:gd name="T9" fmla="*/ 45 h 493"/>
                <a:gd name="T10" fmla="*/ 143 w 900"/>
                <a:gd name="T11" fmla="*/ 49 h 493"/>
                <a:gd name="T12" fmla="*/ 139 w 900"/>
                <a:gd name="T13" fmla="*/ 53 h 493"/>
                <a:gd name="T14" fmla="*/ 135 w 900"/>
                <a:gd name="T15" fmla="*/ 57 h 493"/>
                <a:gd name="T16" fmla="*/ 131 w 900"/>
                <a:gd name="T17" fmla="*/ 60 h 493"/>
                <a:gd name="T18" fmla="*/ 126 w 900"/>
                <a:gd name="T19" fmla="*/ 64 h 493"/>
                <a:gd name="T20" fmla="*/ 120 w 900"/>
                <a:gd name="T21" fmla="*/ 67 h 493"/>
                <a:gd name="T22" fmla="*/ 114 w 900"/>
                <a:gd name="T23" fmla="*/ 70 h 493"/>
                <a:gd name="T24" fmla="*/ 108 w 900"/>
                <a:gd name="T25" fmla="*/ 73 h 493"/>
                <a:gd name="T26" fmla="*/ 101 w 900"/>
                <a:gd name="T27" fmla="*/ 75 h 493"/>
                <a:gd name="T28" fmla="*/ 94 w 900"/>
                <a:gd name="T29" fmla="*/ 77 h 493"/>
                <a:gd name="T30" fmla="*/ 86 w 900"/>
                <a:gd name="T31" fmla="*/ 79 h 493"/>
                <a:gd name="T32" fmla="*/ 78 w 900"/>
                <a:gd name="T33" fmla="*/ 80 h 493"/>
                <a:gd name="T34" fmla="*/ 71 w 900"/>
                <a:gd name="T35" fmla="*/ 81 h 493"/>
                <a:gd name="T36" fmla="*/ 63 w 900"/>
                <a:gd name="T37" fmla="*/ 82 h 493"/>
                <a:gd name="T38" fmla="*/ 56 w 900"/>
                <a:gd name="T39" fmla="*/ 82 h 493"/>
                <a:gd name="T40" fmla="*/ 49 w 900"/>
                <a:gd name="T41" fmla="*/ 82 h 493"/>
                <a:gd name="T42" fmla="*/ 43 w 900"/>
                <a:gd name="T43" fmla="*/ 81 h 493"/>
                <a:gd name="T44" fmla="*/ 36 w 900"/>
                <a:gd name="T45" fmla="*/ 80 h 493"/>
                <a:gd name="T46" fmla="*/ 30 w 900"/>
                <a:gd name="T47" fmla="*/ 79 h 493"/>
                <a:gd name="T48" fmla="*/ 25 w 900"/>
                <a:gd name="T49" fmla="*/ 77 h 493"/>
                <a:gd name="T50" fmla="*/ 20 w 900"/>
                <a:gd name="T51" fmla="*/ 75 h 493"/>
                <a:gd name="T52" fmla="*/ 15 w 900"/>
                <a:gd name="T53" fmla="*/ 73 h 493"/>
                <a:gd name="T54" fmla="*/ 11 w 900"/>
                <a:gd name="T55" fmla="*/ 70 h 493"/>
                <a:gd name="T56" fmla="*/ 7 w 900"/>
                <a:gd name="T57" fmla="*/ 67 h 493"/>
                <a:gd name="T58" fmla="*/ 5 w 900"/>
                <a:gd name="T59" fmla="*/ 64 h 493"/>
                <a:gd name="T60" fmla="*/ 2 w 900"/>
                <a:gd name="T61" fmla="*/ 61 h 493"/>
                <a:gd name="T62" fmla="*/ 1 w 900"/>
                <a:gd name="T63" fmla="*/ 57 h 493"/>
                <a:gd name="T64" fmla="*/ 0 w 900"/>
                <a:gd name="T65" fmla="*/ 53 h 493"/>
                <a:gd name="T66" fmla="*/ 0 w 900"/>
                <a:gd name="T67" fmla="*/ 49 h 493"/>
                <a:gd name="T68" fmla="*/ 1 w 900"/>
                <a:gd name="T69" fmla="*/ 45 h 493"/>
                <a:gd name="T70" fmla="*/ 3 w 900"/>
                <a:gd name="T71" fmla="*/ 41 h 493"/>
                <a:gd name="T72" fmla="*/ 5 w 900"/>
                <a:gd name="T73" fmla="*/ 37 h 493"/>
                <a:gd name="T74" fmla="*/ 8 w 900"/>
                <a:gd name="T75" fmla="*/ 33 h 493"/>
                <a:gd name="T76" fmla="*/ 11 w 900"/>
                <a:gd name="T77" fmla="*/ 29 h 493"/>
                <a:gd name="T78" fmla="*/ 15 w 900"/>
                <a:gd name="T79" fmla="*/ 25 h 493"/>
                <a:gd name="T80" fmla="*/ 20 w 900"/>
                <a:gd name="T81" fmla="*/ 22 h 493"/>
                <a:gd name="T82" fmla="*/ 25 w 900"/>
                <a:gd name="T83" fmla="*/ 18 h 493"/>
                <a:gd name="T84" fmla="*/ 33 w 900"/>
                <a:gd name="T85" fmla="*/ 14 h 493"/>
                <a:gd name="T86" fmla="*/ 43 w 900"/>
                <a:gd name="T87" fmla="*/ 9 h 493"/>
                <a:gd name="T88" fmla="*/ 49 w 900"/>
                <a:gd name="T89" fmla="*/ 7 h 493"/>
                <a:gd name="T90" fmla="*/ 57 w 900"/>
                <a:gd name="T91" fmla="*/ 5 h 493"/>
                <a:gd name="T92" fmla="*/ 64 w 900"/>
                <a:gd name="T93" fmla="*/ 3 h 493"/>
                <a:gd name="T94" fmla="*/ 72 w 900"/>
                <a:gd name="T95" fmla="*/ 2 h 493"/>
                <a:gd name="T96" fmla="*/ 79 w 900"/>
                <a:gd name="T97" fmla="*/ 1 h 493"/>
                <a:gd name="T98" fmla="*/ 87 w 900"/>
                <a:gd name="T99" fmla="*/ 0 h 493"/>
                <a:gd name="T100" fmla="*/ 94 w 900"/>
                <a:gd name="T101" fmla="*/ 0 h 493"/>
                <a:gd name="T102" fmla="*/ 101 w 900"/>
                <a:gd name="T103" fmla="*/ 0 h 493"/>
                <a:gd name="T104" fmla="*/ 108 w 900"/>
                <a:gd name="T105" fmla="*/ 1 h 493"/>
                <a:gd name="T106" fmla="*/ 114 w 900"/>
                <a:gd name="T107" fmla="*/ 2 h 493"/>
                <a:gd name="T108" fmla="*/ 120 w 900"/>
                <a:gd name="T109" fmla="*/ 3 h 493"/>
                <a:gd name="T110" fmla="*/ 126 w 900"/>
                <a:gd name="T111" fmla="*/ 5 h 493"/>
                <a:gd name="T112" fmla="*/ 131 w 900"/>
                <a:gd name="T113" fmla="*/ 7 h 493"/>
                <a:gd name="T114" fmla="*/ 135 w 900"/>
                <a:gd name="T115" fmla="*/ 9 h 493"/>
                <a:gd name="T116" fmla="*/ 139 w 900"/>
                <a:gd name="T117" fmla="*/ 12 h 493"/>
                <a:gd name="T118" fmla="*/ 143 w 900"/>
                <a:gd name="T119" fmla="*/ 15 h 493"/>
                <a:gd name="T120" fmla="*/ 146 w 900"/>
                <a:gd name="T121" fmla="*/ 18 h 493"/>
                <a:gd name="T122" fmla="*/ 148 w 900"/>
                <a:gd name="T123" fmla="*/ 21 h 493"/>
                <a:gd name="T124" fmla="*/ 149 w 900"/>
                <a:gd name="T125" fmla="*/ 25 h 4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0"/>
                <a:gd name="T190" fmla="*/ 0 h 493"/>
                <a:gd name="T191" fmla="*/ 900 w 900"/>
                <a:gd name="T192" fmla="*/ 493 h 4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0" h="493">
                  <a:moveTo>
                    <a:pt x="898" y="164"/>
                  </a:moveTo>
                  <a:lnTo>
                    <a:pt x="900" y="176"/>
                  </a:lnTo>
                  <a:lnTo>
                    <a:pt x="900" y="187"/>
                  </a:lnTo>
                  <a:lnTo>
                    <a:pt x="899" y="199"/>
                  </a:lnTo>
                  <a:lnTo>
                    <a:pt x="898" y="212"/>
                  </a:lnTo>
                  <a:lnTo>
                    <a:pt x="895" y="224"/>
                  </a:lnTo>
                  <a:lnTo>
                    <a:pt x="891" y="236"/>
                  </a:lnTo>
                  <a:lnTo>
                    <a:pt x="886" y="249"/>
                  </a:lnTo>
                  <a:lnTo>
                    <a:pt x="880" y="260"/>
                  </a:lnTo>
                  <a:lnTo>
                    <a:pt x="873" y="272"/>
                  </a:lnTo>
                  <a:lnTo>
                    <a:pt x="865" y="284"/>
                  </a:lnTo>
                  <a:lnTo>
                    <a:pt x="856" y="296"/>
                  </a:lnTo>
                  <a:lnTo>
                    <a:pt x="846" y="308"/>
                  </a:lnTo>
                  <a:lnTo>
                    <a:pt x="836" y="318"/>
                  </a:lnTo>
                  <a:lnTo>
                    <a:pt x="824" y="330"/>
                  </a:lnTo>
                  <a:lnTo>
                    <a:pt x="811" y="341"/>
                  </a:lnTo>
                  <a:lnTo>
                    <a:pt x="798" y="351"/>
                  </a:lnTo>
                  <a:lnTo>
                    <a:pt x="784" y="362"/>
                  </a:lnTo>
                  <a:lnTo>
                    <a:pt x="768" y="372"/>
                  </a:lnTo>
                  <a:lnTo>
                    <a:pt x="753" y="383"/>
                  </a:lnTo>
                  <a:lnTo>
                    <a:pt x="737" y="392"/>
                  </a:lnTo>
                  <a:lnTo>
                    <a:pt x="719" y="402"/>
                  </a:lnTo>
                  <a:lnTo>
                    <a:pt x="701" y="410"/>
                  </a:lnTo>
                  <a:lnTo>
                    <a:pt x="684" y="419"/>
                  </a:lnTo>
                  <a:lnTo>
                    <a:pt x="665" y="428"/>
                  </a:lnTo>
                  <a:lnTo>
                    <a:pt x="645" y="436"/>
                  </a:lnTo>
                  <a:lnTo>
                    <a:pt x="625" y="443"/>
                  </a:lnTo>
                  <a:lnTo>
                    <a:pt x="604" y="450"/>
                  </a:lnTo>
                  <a:lnTo>
                    <a:pt x="582" y="457"/>
                  </a:lnTo>
                  <a:lnTo>
                    <a:pt x="561" y="463"/>
                  </a:lnTo>
                  <a:lnTo>
                    <a:pt x="539" y="469"/>
                  </a:lnTo>
                  <a:lnTo>
                    <a:pt x="516" y="474"/>
                  </a:lnTo>
                  <a:lnTo>
                    <a:pt x="494" y="478"/>
                  </a:lnTo>
                  <a:lnTo>
                    <a:pt x="470" y="482"/>
                  </a:lnTo>
                  <a:lnTo>
                    <a:pt x="447" y="485"/>
                  </a:lnTo>
                  <a:lnTo>
                    <a:pt x="424" y="488"/>
                  </a:lnTo>
                  <a:lnTo>
                    <a:pt x="402" y="490"/>
                  </a:lnTo>
                  <a:lnTo>
                    <a:pt x="380" y="491"/>
                  </a:lnTo>
                  <a:lnTo>
                    <a:pt x="358" y="493"/>
                  </a:lnTo>
                  <a:lnTo>
                    <a:pt x="336" y="493"/>
                  </a:lnTo>
                  <a:lnTo>
                    <a:pt x="316" y="493"/>
                  </a:lnTo>
                  <a:lnTo>
                    <a:pt x="295" y="491"/>
                  </a:lnTo>
                  <a:lnTo>
                    <a:pt x="275" y="490"/>
                  </a:lnTo>
                  <a:lnTo>
                    <a:pt x="255" y="488"/>
                  </a:lnTo>
                  <a:lnTo>
                    <a:pt x="235" y="485"/>
                  </a:lnTo>
                  <a:lnTo>
                    <a:pt x="217" y="482"/>
                  </a:lnTo>
                  <a:lnTo>
                    <a:pt x="198" y="478"/>
                  </a:lnTo>
                  <a:lnTo>
                    <a:pt x="181" y="474"/>
                  </a:lnTo>
                  <a:lnTo>
                    <a:pt x="164" y="469"/>
                  </a:lnTo>
                  <a:lnTo>
                    <a:pt x="148" y="463"/>
                  </a:lnTo>
                  <a:lnTo>
                    <a:pt x="132" y="458"/>
                  </a:lnTo>
                  <a:lnTo>
                    <a:pt x="117" y="451"/>
                  </a:lnTo>
                  <a:lnTo>
                    <a:pt x="103" y="444"/>
                  </a:lnTo>
                  <a:lnTo>
                    <a:pt x="89" y="437"/>
                  </a:lnTo>
                  <a:lnTo>
                    <a:pt x="77" y="430"/>
                  </a:lnTo>
                  <a:lnTo>
                    <a:pt x="65" y="422"/>
                  </a:lnTo>
                  <a:lnTo>
                    <a:pt x="55" y="414"/>
                  </a:lnTo>
                  <a:lnTo>
                    <a:pt x="44" y="404"/>
                  </a:lnTo>
                  <a:lnTo>
                    <a:pt x="35" y="395"/>
                  </a:lnTo>
                  <a:lnTo>
                    <a:pt x="27" y="384"/>
                  </a:lnTo>
                  <a:lnTo>
                    <a:pt x="20" y="375"/>
                  </a:lnTo>
                  <a:lnTo>
                    <a:pt x="13" y="364"/>
                  </a:lnTo>
                  <a:lnTo>
                    <a:pt x="9" y="352"/>
                  </a:lnTo>
                  <a:lnTo>
                    <a:pt x="5" y="342"/>
                  </a:lnTo>
                  <a:lnTo>
                    <a:pt x="3" y="329"/>
                  </a:lnTo>
                  <a:lnTo>
                    <a:pt x="0" y="317"/>
                  </a:lnTo>
                  <a:lnTo>
                    <a:pt x="0" y="305"/>
                  </a:lnTo>
                  <a:lnTo>
                    <a:pt x="0" y="293"/>
                  </a:lnTo>
                  <a:lnTo>
                    <a:pt x="3" y="280"/>
                  </a:lnTo>
                  <a:lnTo>
                    <a:pt x="5" y="269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20" y="232"/>
                  </a:lnTo>
                  <a:lnTo>
                    <a:pt x="27" y="220"/>
                  </a:lnTo>
                  <a:lnTo>
                    <a:pt x="36" y="209"/>
                  </a:lnTo>
                  <a:lnTo>
                    <a:pt x="45" y="197"/>
                  </a:lnTo>
                  <a:lnTo>
                    <a:pt x="55" y="185"/>
                  </a:lnTo>
                  <a:lnTo>
                    <a:pt x="65" y="174"/>
                  </a:lnTo>
                  <a:lnTo>
                    <a:pt x="77" y="163"/>
                  </a:lnTo>
                  <a:lnTo>
                    <a:pt x="90" y="152"/>
                  </a:lnTo>
                  <a:lnTo>
                    <a:pt x="103" y="141"/>
                  </a:lnTo>
                  <a:lnTo>
                    <a:pt x="117" y="131"/>
                  </a:lnTo>
                  <a:lnTo>
                    <a:pt x="132" y="120"/>
                  </a:lnTo>
                  <a:lnTo>
                    <a:pt x="148" y="111"/>
                  </a:lnTo>
                  <a:lnTo>
                    <a:pt x="164" y="100"/>
                  </a:lnTo>
                  <a:lnTo>
                    <a:pt x="199" y="82"/>
                  </a:lnTo>
                  <a:lnTo>
                    <a:pt x="236" y="65"/>
                  </a:lnTo>
                  <a:lnTo>
                    <a:pt x="256" y="57"/>
                  </a:lnTo>
                  <a:lnTo>
                    <a:pt x="276" y="49"/>
                  </a:lnTo>
                  <a:lnTo>
                    <a:pt x="296" y="42"/>
                  </a:lnTo>
                  <a:lnTo>
                    <a:pt x="318" y="37"/>
                  </a:lnTo>
                  <a:lnTo>
                    <a:pt x="340" y="29"/>
                  </a:lnTo>
                  <a:lnTo>
                    <a:pt x="362" y="25"/>
                  </a:lnTo>
                  <a:lnTo>
                    <a:pt x="384" y="19"/>
                  </a:lnTo>
                  <a:lnTo>
                    <a:pt x="408" y="14"/>
                  </a:lnTo>
                  <a:lnTo>
                    <a:pt x="430" y="11"/>
                  </a:lnTo>
                  <a:lnTo>
                    <a:pt x="454" y="7"/>
                  </a:lnTo>
                  <a:lnTo>
                    <a:pt x="476" y="5"/>
                  </a:lnTo>
                  <a:lnTo>
                    <a:pt x="499" y="2"/>
                  </a:lnTo>
                  <a:lnTo>
                    <a:pt x="521" y="1"/>
                  </a:lnTo>
                  <a:lnTo>
                    <a:pt x="542" y="0"/>
                  </a:lnTo>
                  <a:lnTo>
                    <a:pt x="565" y="0"/>
                  </a:lnTo>
                  <a:lnTo>
                    <a:pt x="586" y="0"/>
                  </a:lnTo>
                  <a:lnTo>
                    <a:pt x="606" y="1"/>
                  </a:lnTo>
                  <a:lnTo>
                    <a:pt x="626" y="4"/>
                  </a:lnTo>
                  <a:lnTo>
                    <a:pt x="646" y="5"/>
                  </a:lnTo>
                  <a:lnTo>
                    <a:pt x="665" y="8"/>
                  </a:lnTo>
                  <a:lnTo>
                    <a:pt x="684" y="11"/>
                  </a:lnTo>
                  <a:lnTo>
                    <a:pt x="702" y="14"/>
                  </a:lnTo>
                  <a:lnTo>
                    <a:pt x="720" y="19"/>
                  </a:lnTo>
                  <a:lnTo>
                    <a:pt x="737" y="24"/>
                  </a:lnTo>
                  <a:lnTo>
                    <a:pt x="753" y="29"/>
                  </a:lnTo>
                  <a:lnTo>
                    <a:pt x="768" y="35"/>
                  </a:lnTo>
                  <a:lnTo>
                    <a:pt x="784" y="41"/>
                  </a:lnTo>
                  <a:lnTo>
                    <a:pt x="798" y="48"/>
                  </a:lnTo>
                  <a:lnTo>
                    <a:pt x="811" y="55"/>
                  </a:lnTo>
                  <a:lnTo>
                    <a:pt x="824" y="62"/>
                  </a:lnTo>
                  <a:lnTo>
                    <a:pt x="836" y="71"/>
                  </a:lnTo>
                  <a:lnTo>
                    <a:pt x="846" y="80"/>
                  </a:lnTo>
                  <a:lnTo>
                    <a:pt x="857" y="88"/>
                  </a:lnTo>
                  <a:lnTo>
                    <a:pt x="865" y="98"/>
                  </a:lnTo>
                  <a:lnTo>
                    <a:pt x="873" y="108"/>
                  </a:lnTo>
                  <a:lnTo>
                    <a:pt x="880" y="118"/>
                  </a:lnTo>
                  <a:lnTo>
                    <a:pt x="886" y="128"/>
                  </a:lnTo>
                  <a:lnTo>
                    <a:pt x="892" y="140"/>
                  </a:lnTo>
                  <a:lnTo>
                    <a:pt x="896" y="152"/>
                  </a:lnTo>
                  <a:lnTo>
                    <a:pt x="898" y="16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2" name="Freeform 12"/>
            <p:cNvSpPr>
              <a:spLocks/>
            </p:cNvSpPr>
            <p:nvPr/>
          </p:nvSpPr>
          <p:spPr bwMode="auto">
            <a:xfrm>
              <a:off x="1781" y="1064"/>
              <a:ext cx="82" cy="70"/>
            </a:xfrm>
            <a:custGeom>
              <a:avLst/>
              <a:gdLst>
                <a:gd name="T0" fmla="*/ 68 w 487"/>
                <a:gd name="T1" fmla="*/ 2 h 416"/>
                <a:gd name="T2" fmla="*/ 66 w 487"/>
                <a:gd name="T3" fmla="*/ 4 h 416"/>
                <a:gd name="T4" fmla="*/ 62 w 487"/>
                <a:gd name="T5" fmla="*/ 9 h 416"/>
                <a:gd name="T6" fmla="*/ 58 w 487"/>
                <a:gd name="T7" fmla="*/ 17 h 416"/>
                <a:gd name="T8" fmla="*/ 54 w 487"/>
                <a:gd name="T9" fmla="*/ 25 h 416"/>
                <a:gd name="T10" fmla="*/ 51 w 487"/>
                <a:gd name="T11" fmla="*/ 30 h 416"/>
                <a:gd name="T12" fmla="*/ 47 w 487"/>
                <a:gd name="T13" fmla="*/ 34 h 416"/>
                <a:gd name="T14" fmla="*/ 43 w 487"/>
                <a:gd name="T15" fmla="*/ 38 h 416"/>
                <a:gd name="T16" fmla="*/ 38 w 487"/>
                <a:gd name="T17" fmla="*/ 42 h 416"/>
                <a:gd name="T18" fmla="*/ 34 w 487"/>
                <a:gd name="T19" fmla="*/ 45 h 416"/>
                <a:gd name="T20" fmla="*/ 28 w 487"/>
                <a:gd name="T21" fmla="*/ 49 h 416"/>
                <a:gd name="T22" fmla="*/ 23 w 487"/>
                <a:gd name="T23" fmla="*/ 51 h 416"/>
                <a:gd name="T24" fmla="*/ 17 w 487"/>
                <a:gd name="T25" fmla="*/ 53 h 416"/>
                <a:gd name="T26" fmla="*/ 11 w 487"/>
                <a:gd name="T27" fmla="*/ 55 h 416"/>
                <a:gd name="T28" fmla="*/ 7 w 487"/>
                <a:gd name="T29" fmla="*/ 56 h 416"/>
                <a:gd name="T30" fmla="*/ 3 w 487"/>
                <a:gd name="T31" fmla="*/ 58 h 416"/>
                <a:gd name="T32" fmla="*/ 1 w 487"/>
                <a:gd name="T33" fmla="*/ 60 h 416"/>
                <a:gd name="T34" fmla="*/ 0 w 487"/>
                <a:gd name="T35" fmla="*/ 62 h 416"/>
                <a:gd name="T36" fmla="*/ 0 w 487"/>
                <a:gd name="T37" fmla="*/ 64 h 416"/>
                <a:gd name="T38" fmla="*/ 3 w 487"/>
                <a:gd name="T39" fmla="*/ 65 h 416"/>
                <a:gd name="T40" fmla="*/ 7 w 487"/>
                <a:gd name="T41" fmla="*/ 67 h 416"/>
                <a:gd name="T42" fmla="*/ 12 w 487"/>
                <a:gd name="T43" fmla="*/ 69 h 416"/>
                <a:gd name="T44" fmla="*/ 16 w 487"/>
                <a:gd name="T45" fmla="*/ 70 h 416"/>
                <a:gd name="T46" fmla="*/ 21 w 487"/>
                <a:gd name="T47" fmla="*/ 70 h 416"/>
                <a:gd name="T48" fmla="*/ 26 w 487"/>
                <a:gd name="T49" fmla="*/ 70 h 416"/>
                <a:gd name="T50" fmla="*/ 30 w 487"/>
                <a:gd name="T51" fmla="*/ 68 h 416"/>
                <a:gd name="T52" fmla="*/ 35 w 487"/>
                <a:gd name="T53" fmla="*/ 67 h 416"/>
                <a:gd name="T54" fmla="*/ 42 w 487"/>
                <a:gd name="T55" fmla="*/ 64 h 416"/>
                <a:gd name="T56" fmla="*/ 51 w 487"/>
                <a:gd name="T57" fmla="*/ 58 h 416"/>
                <a:gd name="T58" fmla="*/ 59 w 487"/>
                <a:gd name="T59" fmla="*/ 52 h 416"/>
                <a:gd name="T60" fmla="*/ 66 w 487"/>
                <a:gd name="T61" fmla="*/ 45 h 416"/>
                <a:gd name="T62" fmla="*/ 72 w 487"/>
                <a:gd name="T63" fmla="*/ 38 h 416"/>
                <a:gd name="T64" fmla="*/ 76 w 487"/>
                <a:gd name="T65" fmla="*/ 32 h 416"/>
                <a:gd name="T66" fmla="*/ 80 w 487"/>
                <a:gd name="T67" fmla="*/ 24 h 416"/>
                <a:gd name="T68" fmla="*/ 81 w 487"/>
                <a:gd name="T69" fmla="*/ 19 h 416"/>
                <a:gd name="T70" fmla="*/ 82 w 487"/>
                <a:gd name="T71" fmla="*/ 14 h 416"/>
                <a:gd name="T72" fmla="*/ 82 w 487"/>
                <a:gd name="T73" fmla="*/ 11 h 416"/>
                <a:gd name="T74" fmla="*/ 80 w 487"/>
                <a:gd name="T75" fmla="*/ 7 h 416"/>
                <a:gd name="T76" fmla="*/ 78 w 487"/>
                <a:gd name="T77" fmla="*/ 4 h 416"/>
                <a:gd name="T78" fmla="*/ 75 w 487"/>
                <a:gd name="T79" fmla="*/ 1 h 416"/>
                <a:gd name="T80" fmla="*/ 73 w 487"/>
                <a:gd name="T81" fmla="*/ 0 h 416"/>
                <a:gd name="T82" fmla="*/ 71 w 487"/>
                <a:gd name="T83" fmla="*/ 0 h 4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7"/>
                <a:gd name="T127" fmla="*/ 0 h 416"/>
                <a:gd name="T128" fmla="*/ 487 w 487"/>
                <a:gd name="T129" fmla="*/ 416 h 4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7" h="416">
                  <a:moveTo>
                    <a:pt x="412" y="4"/>
                  </a:moveTo>
                  <a:lnTo>
                    <a:pt x="404" y="9"/>
                  </a:lnTo>
                  <a:lnTo>
                    <a:pt x="397" y="16"/>
                  </a:lnTo>
                  <a:lnTo>
                    <a:pt x="390" y="23"/>
                  </a:lnTo>
                  <a:lnTo>
                    <a:pt x="383" y="32"/>
                  </a:lnTo>
                  <a:lnTo>
                    <a:pt x="368" y="53"/>
                  </a:lnTo>
                  <a:lnTo>
                    <a:pt x="357" y="78"/>
                  </a:lnTo>
                  <a:lnTo>
                    <a:pt x="344" y="103"/>
                  </a:lnTo>
                  <a:lnTo>
                    <a:pt x="333" y="127"/>
                  </a:lnTo>
                  <a:lnTo>
                    <a:pt x="322" y="147"/>
                  </a:lnTo>
                  <a:lnTo>
                    <a:pt x="313" y="163"/>
                  </a:lnTo>
                  <a:lnTo>
                    <a:pt x="301" y="176"/>
                  </a:lnTo>
                  <a:lnTo>
                    <a:pt x="291" y="190"/>
                  </a:lnTo>
                  <a:lnTo>
                    <a:pt x="279" y="203"/>
                  </a:lnTo>
                  <a:lnTo>
                    <a:pt x="267" y="215"/>
                  </a:lnTo>
                  <a:lnTo>
                    <a:pt x="254" y="228"/>
                  </a:lnTo>
                  <a:lnTo>
                    <a:pt x="241" y="238"/>
                  </a:lnTo>
                  <a:lnTo>
                    <a:pt x="227" y="250"/>
                  </a:lnTo>
                  <a:lnTo>
                    <a:pt x="213" y="261"/>
                  </a:lnTo>
                  <a:lnTo>
                    <a:pt x="199" y="270"/>
                  </a:lnTo>
                  <a:lnTo>
                    <a:pt x="183" y="280"/>
                  </a:lnTo>
                  <a:lnTo>
                    <a:pt x="168" y="289"/>
                  </a:lnTo>
                  <a:lnTo>
                    <a:pt x="153" y="296"/>
                  </a:lnTo>
                  <a:lnTo>
                    <a:pt x="136" y="303"/>
                  </a:lnTo>
                  <a:lnTo>
                    <a:pt x="119" y="310"/>
                  </a:lnTo>
                  <a:lnTo>
                    <a:pt x="102" y="316"/>
                  </a:lnTo>
                  <a:lnTo>
                    <a:pt x="85" y="321"/>
                  </a:lnTo>
                  <a:lnTo>
                    <a:pt x="68" y="326"/>
                  </a:lnTo>
                  <a:lnTo>
                    <a:pt x="54" y="330"/>
                  </a:lnTo>
                  <a:lnTo>
                    <a:pt x="41" y="334"/>
                  </a:lnTo>
                  <a:lnTo>
                    <a:pt x="29" y="340"/>
                  </a:lnTo>
                  <a:lnTo>
                    <a:pt x="20" y="345"/>
                  </a:lnTo>
                  <a:lnTo>
                    <a:pt x="11" y="349"/>
                  </a:lnTo>
                  <a:lnTo>
                    <a:pt x="6" y="355"/>
                  </a:lnTo>
                  <a:lnTo>
                    <a:pt x="1" y="360"/>
                  </a:lnTo>
                  <a:lnTo>
                    <a:pt x="0" y="366"/>
                  </a:lnTo>
                  <a:lnTo>
                    <a:pt x="0" y="372"/>
                  </a:lnTo>
                  <a:lnTo>
                    <a:pt x="2" y="378"/>
                  </a:lnTo>
                  <a:lnTo>
                    <a:pt x="8" y="383"/>
                  </a:lnTo>
                  <a:lnTo>
                    <a:pt x="15" y="389"/>
                  </a:lnTo>
                  <a:lnTo>
                    <a:pt x="26" y="395"/>
                  </a:lnTo>
                  <a:lnTo>
                    <a:pt x="39" y="401"/>
                  </a:lnTo>
                  <a:lnTo>
                    <a:pt x="55" y="407"/>
                  </a:lnTo>
                  <a:lnTo>
                    <a:pt x="69" y="411"/>
                  </a:lnTo>
                  <a:lnTo>
                    <a:pt x="83" y="414"/>
                  </a:lnTo>
                  <a:lnTo>
                    <a:pt x="97" y="415"/>
                  </a:lnTo>
                  <a:lnTo>
                    <a:pt x="112" y="416"/>
                  </a:lnTo>
                  <a:lnTo>
                    <a:pt x="126" y="416"/>
                  </a:lnTo>
                  <a:lnTo>
                    <a:pt x="140" y="415"/>
                  </a:lnTo>
                  <a:lnTo>
                    <a:pt x="154" y="414"/>
                  </a:lnTo>
                  <a:lnTo>
                    <a:pt x="168" y="411"/>
                  </a:lnTo>
                  <a:lnTo>
                    <a:pt x="181" y="407"/>
                  </a:lnTo>
                  <a:lnTo>
                    <a:pt x="195" y="403"/>
                  </a:lnTo>
                  <a:lnTo>
                    <a:pt x="209" y="398"/>
                  </a:lnTo>
                  <a:lnTo>
                    <a:pt x="224" y="392"/>
                  </a:lnTo>
                  <a:lnTo>
                    <a:pt x="251" y="379"/>
                  </a:lnTo>
                  <a:lnTo>
                    <a:pt x="278" y="363"/>
                  </a:lnTo>
                  <a:lnTo>
                    <a:pt x="302" y="347"/>
                  </a:lnTo>
                  <a:lnTo>
                    <a:pt x="327" y="328"/>
                  </a:lnTo>
                  <a:lnTo>
                    <a:pt x="351" y="308"/>
                  </a:lnTo>
                  <a:lnTo>
                    <a:pt x="372" y="288"/>
                  </a:lnTo>
                  <a:lnTo>
                    <a:pt x="392" y="267"/>
                  </a:lnTo>
                  <a:lnTo>
                    <a:pt x="410" y="247"/>
                  </a:lnTo>
                  <a:lnTo>
                    <a:pt x="426" y="226"/>
                  </a:lnTo>
                  <a:lnTo>
                    <a:pt x="440" y="205"/>
                  </a:lnTo>
                  <a:lnTo>
                    <a:pt x="451" y="188"/>
                  </a:lnTo>
                  <a:lnTo>
                    <a:pt x="463" y="167"/>
                  </a:lnTo>
                  <a:lnTo>
                    <a:pt x="473" y="144"/>
                  </a:lnTo>
                  <a:lnTo>
                    <a:pt x="480" y="122"/>
                  </a:lnTo>
                  <a:lnTo>
                    <a:pt x="484" y="110"/>
                  </a:lnTo>
                  <a:lnTo>
                    <a:pt x="486" y="98"/>
                  </a:lnTo>
                  <a:lnTo>
                    <a:pt x="487" y="86"/>
                  </a:lnTo>
                  <a:lnTo>
                    <a:pt x="486" y="75"/>
                  </a:lnTo>
                  <a:lnTo>
                    <a:pt x="485" y="64"/>
                  </a:lnTo>
                  <a:lnTo>
                    <a:pt x="483" y="52"/>
                  </a:lnTo>
                  <a:lnTo>
                    <a:pt x="478" y="42"/>
                  </a:lnTo>
                  <a:lnTo>
                    <a:pt x="472" y="32"/>
                  </a:lnTo>
                  <a:lnTo>
                    <a:pt x="464" y="22"/>
                  </a:lnTo>
                  <a:lnTo>
                    <a:pt x="456" y="15"/>
                  </a:lnTo>
                  <a:lnTo>
                    <a:pt x="447" y="8"/>
                  </a:lnTo>
                  <a:lnTo>
                    <a:pt x="440" y="4"/>
                  </a:lnTo>
                  <a:lnTo>
                    <a:pt x="433" y="2"/>
                  </a:lnTo>
                  <a:lnTo>
                    <a:pt x="426" y="0"/>
                  </a:lnTo>
                  <a:lnTo>
                    <a:pt x="419" y="2"/>
                  </a:lnTo>
                  <a:lnTo>
                    <a:pt x="412" y="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3" name="Freeform 13"/>
            <p:cNvSpPr>
              <a:spLocks/>
            </p:cNvSpPr>
            <p:nvPr/>
          </p:nvSpPr>
          <p:spPr bwMode="auto">
            <a:xfrm>
              <a:off x="1760" y="948"/>
              <a:ext cx="42" cy="137"/>
            </a:xfrm>
            <a:custGeom>
              <a:avLst/>
              <a:gdLst>
                <a:gd name="T0" fmla="*/ 0 w 246"/>
                <a:gd name="T1" fmla="*/ 14 h 824"/>
                <a:gd name="T2" fmla="*/ 25 w 246"/>
                <a:gd name="T3" fmla="*/ 136 h 824"/>
                <a:gd name="T4" fmla="*/ 25 w 246"/>
                <a:gd name="T5" fmla="*/ 137 h 824"/>
                <a:gd name="T6" fmla="*/ 27 w 246"/>
                <a:gd name="T7" fmla="*/ 137 h 824"/>
                <a:gd name="T8" fmla="*/ 29 w 246"/>
                <a:gd name="T9" fmla="*/ 137 h 824"/>
                <a:gd name="T10" fmla="*/ 30 w 246"/>
                <a:gd name="T11" fmla="*/ 137 h 824"/>
                <a:gd name="T12" fmla="*/ 32 w 246"/>
                <a:gd name="T13" fmla="*/ 137 h 824"/>
                <a:gd name="T14" fmla="*/ 33 w 246"/>
                <a:gd name="T15" fmla="*/ 136 h 824"/>
                <a:gd name="T16" fmla="*/ 35 w 246"/>
                <a:gd name="T17" fmla="*/ 136 h 824"/>
                <a:gd name="T18" fmla="*/ 36 w 246"/>
                <a:gd name="T19" fmla="*/ 134 h 824"/>
                <a:gd name="T20" fmla="*/ 37 w 246"/>
                <a:gd name="T21" fmla="*/ 134 h 824"/>
                <a:gd name="T22" fmla="*/ 38 w 246"/>
                <a:gd name="T23" fmla="*/ 133 h 824"/>
                <a:gd name="T24" fmla="*/ 39 w 246"/>
                <a:gd name="T25" fmla="*/ 132 h 824"/>
                <a:gd name="T26" fmla="*/ 39 w 246"/>
                <a:gd name="T27" fmla="*/ 131 h 824"/>
                <a:gd name="T28" fmla="*/ 40 w 246"/>
                <a:gd name="T29" fmla="*/ 129 h 824"/>
                <a:gd name="T30" fmla="*/ 40 w 246"/>
                <a:gd name="T31" fmla="*/ 128 h 824"/>
                <a:gd name="T32" fmla="*/ 41 w 246"/>
                <a:gd name="T33" fmla="*/ 126 h 824"/>
                <a:gd name="T34" fmla="*/ 41 w 246"/>
                <a:gd name="T35" fmla="*/ 125 h 824"/>
                <a:gd name="T36" fmla="*/ 42 w 246"/>
                <a:gd name="T37" fmla="*/ 123 h 824"/>
                <a:gd name="T38" fmla="*/ 42 w 246"/>
                <a:gd name="T39" fmla="*/ 121 h 824"/>
                <a:gd name="T40" fmla="*/ 42 w 246"/>
                <a:gd name="T41" fmla="*/ 118 h 824"/>
                <a:gd name="T42" fmla="*/ 42 w 246"/>
                <a:gd name="T43" fmla="*/ 116 h 824"/>
                <a:gd name="T44" fmla="*/ 25 w 246"/>
                <a:gd name="T45" fmla="*/ 0 h 824"/>
                <a:gd name="T46" fmla="*/ 0 w 246"/>
                <a:gd name="T47" fmla="*/ 14 h 8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6"/>
                <a:gd name="T73" fmla="*/ 0 h 824"/>
                <a:gd name="T74" fmla="*/ 246 w 246"/>
                <a:gd name="T75" fmla="*/ 824 h 8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6" h="824">
                  <a:moveTo>
                    <a:pt x="0" y="82"/>
                  </a:moveTo>
                  <a:lnTo>
                    <a:pt x="144" y="820"/>
                  </a:lnTo>
                  <a:lnTo>
                    <a:pt x="148" y="821"/>
                  </a:lnTo>
                  <a:lnTo>
                    <a:pt x="159" y="823"/>
                  </a:lnTo>
                  <a:lnTo>
                    <a:pt x="167" y="824"/>
                  </a:lnTo>
                  <a:lnTo>
                    <a:pt x="175" y="824"/>
                  </a:lnTo>
                  <a:lnTo>
                    <a:pt x="185" y="822"/>
                  </a:lnTo>
                  <a:lnTo>
                    <a:pt x="194" y="820"/>
                  </a:lnTo>
                  <a:lnTo>
                    <a:pt x="204" y="815"/>
                  </a:lnTo>
                  <a:lnTo>
                    <a:pt x="213" y="808"/>
                  </a:lnTo>
                  <a:lnTo>
                    <a:pt x="218" y="803"/>
                  </a:lnTo>
                  <a:lnTo>
                    <a:pt x="222" y="797"/>
                  </a:lnTo>
                  <a:lnTo>
                    <a:pt x="226" y="791"/>
                  </a:lnTo>
                  <a:lnTo>
                    <a:pt x="230" y="785"/>
                  </a:lnTo>
                  <a:lnTo>
                    <a:pt x="233" y="777"/>
                  </a:lnTo>
                  <a:lnTo>
                    <a:pt x="237" y="769"/>
                  </a:lnTo>
                  <a:lnTo>
                    <a:pt x="239" y="760"/>
                  </a:lnTo>
                  <a:lnTo>
                    <a:pt x="241" y="749"/>
                  </a:lnTo>
                  <a:lnTo>
                    <a:pt x="244" y="737"/>
                  </a:lnTo>
                  <a:lnTo>
                    <a:pt x="245" y="725"/>
                  </a:lnTo>
                  <a:lnTo>
                    <a:pt x="246" y="711"/>
                  </a:lnTo>
                  <a:lnTo>
                    <a:pt x="246" y="697"/>
                  </a:lnTo>
                  <a:lnTo>
                    <a:pt x="14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1401763" y="1981200"/>
            <a:ext cx="287496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0">
              <a:buFontTx/>
              <a:buChar char="•"/>
            </a:pPr>
            <a:r>
              <a:rPr kumimoji="0" lang="ko-KR" altLang="en-US" dirty="0">
                <a:solidFill>
                  <a:schemeClr val="tx2"/>
                </a:solidFill>
              </a:rPr>
              <a:t>구조체를 이해할 수 있다</a:t>
            </a:r>
            <a:r>
              <a:rPr kumimoji="0" lang="en-US" altLang="ko-KR" dirty="0">
                <a:solidFill>
                  <a:schemeClr val="tx2"/>
                </a:solidFill>
              </a:rPr>
              <a:t>.</a:t>
            </a:r>
          </a:p>
          <a:p>
            <a:pPr latinLnBrk="0">
              <a:buFontTx/>
              <a:buChar char="•"/>
            </a:pPr>
            <a:r>
              <a:rPr kumimoji="0" lang="ko-KR" altLang="en-US" dirty="0">
                <a:solidFill>
                  <a:schemeClr val="tx2"/>
                </a:solidFill>
              </a:rPr>
              <a:t>구조체의 선언과 초기화 방법을 이해할 수 있다</a:t>
            </a:r>
            <a:r>
              <a:rPr kumimoji="0" lang="en-US" altLang="ko-KR" dirty="0">
                <a:solidFill>
                  <a:schemeClr val="tx2"/>
                </a:solidFill>
              </a:rPr>
              <a:t>.</a:t>
            </a:r>
          </a:p>
          <a:p>
            <a:pPr latinLnBrk="0">
              <a:buFontTx/>
              <a:buChar char="•"/>
            </a:pPr>
            <a:r>
              <a:rPr kumimoji="0" lang="ko-KR" altLang="en-US" dirty="0">
                <a:solidFill>
                  <a:schemeClr val="tx2"/>
                </a:solidFill>
              </a:rPr>
              <a:t>구조체의 선언과 구조 변수 선언의 차이점을 알 수 있다</a:t>
            </a:r>
            <a:r>
              <a:rPr kumimoji="0" lang="en-US" altLang="ko-KR" dirty="0">
                <a:solidFill>
                  <a:schemeClr val="tx2"/>
                </a:solidFill>
              </a:rPr>
              <a:t>.</a:t>
            </a:r>
          </a:p>
          <a:p>
            <a:pPr latinLnBrk="0">
              <a:buFontTx/>
              <a:buChar char="•"/>
            </a:pPr>
            <a:r>
              <a:rPr kumimoji="0" lang="ko-KR" altLang="en-US" dirty="0">
                <a:solidFill>
                  <a:schemeClr val="tx2"/>
                </a:solidFill>
              </a:rPr>
              <a:t>구조체를 포인터로 가리킬 수 있다</a:t>
            </a:r>
            <a:r>
              <a:rPr kumimoji="0" lang="en-US" altLang="ko-KR" dirty="0">
                <a:solidFill>
                  <a:schemeClr val="tx2"/>
                </a:solidFill>
              </a:rPr>
              <a:t>.</a:t>
            </a:r>
          </a:p>
          <a:p>
            <a:pPr latinLnBrk="0">
              <a:buFontTx/>
              <a:buChar char="•"/>
            </a:pPr>
            <a:r>
              <a:rPr kumimoji="0" lang="ko-KR" altLang="en-US" dirty="0">
                <a:solidFill>
                  <a:schemeClr val="tx2"/>
                </a:solidFill>
              </a:rPr>
              <a:t>공용체를 이해하고 사용할 수 있다</a:t>
            </a:r>
            <a:r>
              <a:rPr kumimoji="0" lang="en-US" altLang="ko-KR" dirty="0">
                <a:solidFill>
                  <a:schemeClr val="tx2"/>
                </a:solidFill>
              </a:rPr>
              <a:t>.</a:t>
            </a:r>
          </a:p>
          <a:p>
            <a:pPr latinLnBrk="0">
              <a:buFontTx/>
              <a:buChar char="•"/>
            </a:pPr>
            <a:r>
              <a:rPr kumimoji="0" lang="en-US" altLang="ko-KR" dirty="0">
                <a:solidFill>
                  <a:schemeClr val="tx2"/>
                </a:solidFill>
              </a:rPr>
              <a:t>typedef</a:t>
            </a:r>
            <a:r>
              <a:rPr kumimoji="0" lang="ko-KR" altLang="en-US" dirty="0">
                <a:solidFill>
                  <a:schemeClr val="tx2"/>
                </a:solidFill>
              </a:rPr>
              <a:t>을 이용하여 사용자 정의 </a:t>
            </a:r>
            <a:r>
              <a:rPr kumimoji="0" lang="ko-KR" altLang="en-US" dirty="0" err="1">
                <a:solidFill>
                  <a:schemeClr val="tx2"/>
                </a:solidFill>
              </a:rPr>
              <a:t>자료형를</a:t>
            </a:r>
            <a:r>
              <a:rPr kumimoji="0" lang="ko-KR" altLang="en-US" dirty="0">
                <a:solidFill>
                  <a:schemeClr val="tx2"/>
                </a:solidFill>
              </a:rPr>
              <a:t> 만들 수 있다</a:t>
            </a:r>
            <a:r>
              <a:rPr kumimoji="0" lang="en-US" altLang="ko-KR" dirty="0">
                <a:solidFill>
                  <a:schemeClr val="tx2"/>
                </a:solidFill>
              </a:rPr>
              <a:t>.</a:t>
            </a:r>
            <a:endParaRPr kumimoji="0" lang="en-US" altLang="ko-KR" dirty="0"/>
          </a:p>
        </p:txBody>
      </p: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5781675" y="4246563"/>
            <a:ext cx="1589088" cy="1616075"/>
            <a:chOff x="3208" y="1586"/>
            <a:chExt cx="1395" cy="1617"/>
          </a:xfrm>
        </p:grpSpPr>
        <p:sp>
          <p:nvSpPr>
            <p:cNvPr id="3081" name="Freeform 16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34 w 44"/>
                <a:gd name="T1" fmla="*/ 0 h 88"/>
                <a:gd name="T2" fmla="*/ 0 w 44"/>
                <a:gd name="T3" fmla="*/ 100 h 88"/>
                <a:gd name="T4" fmla="*/ 17 w 44"/>
                <a:gd name="T5" fmla="*/ 100 h 88"/>
                <a:gd name="T6" fmla="*/ 50 w 44"/>
                <a:gd name="T7" fmla="*/ 0 h 88"/>
                <a:gd name="T8" fmla="*/ 34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8"/>
                <a:gd name="T17" fmla="*/ 44 w 44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2" name="Freeform 17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77 w 92"/>
                <a:gd name="T1" fmla="*/ 0 h 73"/>
                <a:gd name="T2" fmla="*/ 0 w 92"/>
                <a:gd name="T3" fmla="*/ 86 h 73"/>
                <a:gd name="T4" fmla="*/ 16 w 92"/>
                <a:gd name="T5" fmla="*/ 86 h 73"/>
                <a:gd name="T6" fmla="*/ 104 w 92"/>
                <a:gd name="T7" fmla="*/ 6 h 73"/>
                <a:gd name="T8" fmla="*/ 77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3" name="Freeform 18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77 w 92"/>
                <a:gd name="T1" fmla="*/ 0 h 73"/>
                <a:gd name="T2" fmla="*/ 0 w 92"/>
                <a:gd name="T3" fmla="*/ 86 h 73"/>
                <a:gd name="T4" fmla="*/ 16 w 92"/>
                <a:gd name="T5" fmla="*/ 86 h 73"/>
                <a:gd name="T6" fmla="*/ 104 w 92"/>
                <a:gd name="T7" fmla="*/ 6 h 73"/>
                <a:gd name="T8" fmla="*/ 77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4" name="Freeform 19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23 w 88"/>
                <a:gd name="T1" fmla="*/ 0 h 83"/>
                <a:gd name="T2" fmla="*/ 99 w 88"/>
                <a:gd name="T3" fmla="*/ 80 h 83"/>
                <a:gd name="T4" fmla="*/ 87 w 88"/>
                <a:gd name="T5" fmla="*/ 98 h 83"/>
                <a:gd name="T6" fmla="*/ 0 w 88"/>
                <a:gd name="T7" fmla="*/ 6 h 83"/>
                <a:gd name="T8" fmla="*/ 23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5" name="Freeform 20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23 w 88"/>
                <a:gd name="T1" fmla="*/ 0 h 83"/>
                <a:gd name="T2" fmla="*/ 99 w 88"/>
                <a:gd name="T3" fmla="*/ 80 h 83"/>
                <a:gd name="T4" fmla="*/ 87 w 88"/>
                <a:gd name="T5" fmla="*/ 98 h 83"/>
                <a:gd name="T6" fmla="*/ 0 w 88"/>
                <a:gd name="T7" fmla="*/ 6 h 83"/>
                <a:gd name="T8" fmla="*/ 23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6" name="Freeform 21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8 w 532"/>
                <a:gd name="T1" fmla="*/ 55 h 304"/>
                <a:gd name="T2" fmla="*/ 0 w 532"/>
                <a:gd name="T3" fmla="*/ 166 h 304"/>
                <a:gd name="T4" fmla="*/ 0 w 532"/>
                <a:gd name="T5" fmla="*/ 292 h 304"/>
                <a:gd name="T6" fmla="*/ 0 w 532"/>
                <a:gd name="T7" fmla="*/ 355 h 304"/>
                <a:gd name="T8" fmla="*/ 569 w 532"/>
                <a:gd name="T9" fmla="*/ 355 h 304"/>
                <a:gd name="T10" fmla="*/ 599 w 532"/>
                <a:gd name="T11" fmla="*/ 260 h 304"/>
                <a:gd name="T12" fmla="*/ 569 w 532"/>
                <a:gd name="T13" fmla="*/ 103 h 304"/>
                <a:gd name="T14" fmla="*/ 508 w 532"/>
                <a:gd name="T15" fmla="*/ 15 h 304"/>
                <a:gd name="T16" fmla="*/ 227 w 532"/>
                <a:gd name="T17" fmla="*/ 0 h 304"/>
                <a:gd name="T18" fmla="*/ 69 w 532"/>
                <a:gd name="T19" fmla="*/ 0 h 304"/>
                <a:gd name="T20" fmla="*/ 8 w 532"/>
                <a:gd name="T21" fmla="*/ 55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2"/>
                <a:gd name="T34" fmla="*/ 0 h 304"/>
                <a:gd name="T35" fmla="*/ 532 w 532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7" name="Freeform 22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178 w 161"/>
                <a:gd name="T1" fmla="*/ 168 h 221"/>
                <a:gd name="T2" fmla="*/ 165 w 161"/>
                <a:gd name="T3" fmla="*/ 115 h 221"/>
                <a:gd name="T4" fmla="*/ 155 w 161"/>
                <a:gd name="T5" fmla="*/ 54 h 221"/>
                <a:gd name="T6" fmla="*/ 123 w 161"/>
                <a:gd name="T7" fmla="*/ 36 h 221"/>
                <a:gd name="T8" fmla="*/ 101 w 161"/>
                <a:gd name="T9" fmla="*/ 20 h 221"/>
                <a:gd name="T10" fmla="*/ 61 w 161"/>
                <a:gd name="T11" fmla="*/ 0 h 221"/>
                <a:gd name="T12" fmla="*/ 52 w 161"/>
                <a:gd name="T13" fmla="*/ 24 h 221"/>
                <a:gd name="T14" fmla="*/ 14 w 161"/>
                <a:gd name="T15" fmla="*/ 1 h 221"/>
                <a:gd name="T16" fmla="*/ 1 w 161"/>
                <a:gd name="T17" fmla="*/ 29 h 221"/>
                <a:gd name="T18" fmla="*/ 26 w 161"/>
                <a:gd name="T19" fmla="*/ 51 h 221"/>
                <a:gd name="T20" fmla="*/ 22 w 161"/>
                <a:gd name="T21" fmla="*/ 70 h 221"/>
                <a:gd name="T22" fmla="*/ 8 w 161"/>
                <a:gd name="T23" fmla="*/ 82 h 221"/>
                <a:gd name="T24" fmla="*/ 1 w 161"/>
                <a:gd name="T25" fmla="*/ 95 h 221"/>
                <a:gd name="T26" fmla="*/ 0 w 161"/>
                <a:gd name="T27" fmla="*/ 108 h 221"/>
                <a:gd name="T28" fmla="*/ 6 w 161"/>
                <a:gd name="T29" fmla="*/ 125 h 221"/>
                <a:gd name="T30" fmla="*/ 13 w 161"/>
                <a:gd name="T31" fmla="*/ 154 h 221"/>
                <a:gd name="T32" fmla="*/ 17 w 161"/>
                <a:gd name="T33" fmla="*/ 168 h 221"/>
                <a:gd name="T34" fmla="*/ 23 w 161"/>
                <a:gd name="T35" fmla="*/ 178 h 221"/>
                <a:gd name="T36" fmla="*/ 31 w 161"/>
                <a:gd name="T37" fmla="*/ 188 h 221"/>
                <a:gd name="T38" fmla="*/ 41 w 161"/>
                <a:gd name="T39" fmla="*/ 196 h 221"/>
                <a:gd name="T40" fmla="*/ 51 w 161"/>
                <a:gd name="T41" fmla="*/ 204 h 221"/>
                <a:gd name="T42" fmla="*/ 65 w 161"/>
                <a:gd name="T43" fmla="*/ 209 h 221"/>
                <a:gd name="T44" fmla="*/ 80 w 161"/>
                <a:gd name="T45" fmla="*/ 212 h 221"/>
                <a:gd name="T46" fmla="*/ 97 w 161"/>
                <a:gd name="T47" fmla="*/ 214 h 221"/>
                <a:gd name="T48" fmla="*/ 125 w 161"/>
                <a:gd name="T49" fmla="*/ 256 h 221"/>
                <a:gd name="T50" fmla="*/ 183 w 161"/>
                <a:gd name="T51" fmla="*/ 183 h 221"/>
                <a:gd name="T52" fmla="*/ 178 w 161"/>
                <a:gd name="T53" fmla="*/ 168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221"/>
                <a:gd name="T83" fmla="*/ 161 w 161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8" name="Freeform 23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1034 w 1132"/>
                <a:gd name="T1" fmla="*/ 194 h 1016"/>
                <a:gd name="T2" fmla="*/ 1091 w 1132"/>
                <a:gd name="T3" fmla="*/ 223 h 1016"/>
                <a:gd name="T4" fmla="*/ 1142 w 1132"/>
                <a:gd name="T5" fmla="*/ 254 h 1016"/>
                <a:gd name="T6" fmla="*/ 1182 w 1132"/>
                <a:gd name="T7" fmla="*/ 295 h 1016"/>
                <a:gd name="T8" fmla="*/ 1205 w 1132"/>
                <a:gd name="T9" fmla="*/ 356 h 1016"/>
                <a:gd name="T10" fmla="*/ 1245 w 1132"/>
                <a:gd name="T11" fmla="*/ 603 h 1016"/>
                <a:gd name="T12" fmla="*/ 1263 w 1132"/>
                <a:gd name="T13" fmla="*/ 863 h 1016"/>
                <a:gd name="T14" fmla="*/ 1214 w 1132"/>
                <a:gd name="T15" fmla="*/ 1045 h 1016"/>
                <a:gd name="T16" fmla="*/ 1200 w 1132"/>
                <a:gd name="T17" fmla="*/ 1098 h 1016"/>
                <a:gd name="T18" fmla="*/ 1171 w 1132"/>
                <a:gd name="T19" fmla="*/ 1134 h 1016"/>
                <a:gd name="T20" fmla="*/ 1127 w 1132"/>
                <a:gd name="T21" fmla="*/ 1147 h 1016"/>
                <a:gd name="T22" fmla="*/ 1073 w 1132"/>
                <a:gd name="T23" fmla="*/ 1185 h 1016"/>
                <a:gd name="T24" fmla="*/ 974 w 1132"/>
                <a:gd name="T25" fmla="*/ 1051 h 1016"/>
                <a:gd name="T26" fmla="*/ 813 w 1132"/>
                <a:gd name="T27" fmla="*/ 1043 h 1016"/>
                <a:gd name="T28" fmla="*/ 564 w 1132"/>
                <a:gd name="T29" fmla="*/ 1064 h 1016"/>
                <a:gd name="T30" fmla="*/ 503 w 1132"/>
                <a:gd name="T31" fmla="*/ 1073 h 1016"/>
                <a:gd name="T32" fmla="*/ 456 w 1132"/>
                <a:gd name="T33" fmla="*/ 1047 h 1016"/>
                <a:gd name="T34" fmla="*/ 437 w 1132"/>
                <a:gd name="T35" fmla="*/ 984 h 1016"/>
                <a:gd name="T36" fmla="*/ 462 w 1132"/>
                <a:gd name="T37" fmla="*/ 886 h 1016"/>
                <a:gd name="T38" fmla="*/ 497 w 1132"/>
                <a:gd name="T39" fmla="*/ 587 h 1016"/>
                <a:gd name="T40" fmla="*/ 371 w 1132"/>
                <a:gd name="T41" fmla="*/ 476 h 1016"/>
                <a:gd name="T42" fmla="*/ 175 w 1132"/>
                <a:gd name="T43" fmla="*/ 348 h 1016"/>
                <a:gd name="T44" fmla="*/ 65 w 1132"/>
                <a:gd name="T45" fmla="*/ 195 h 1016"/>
                <a:gd name="T46" fmla="*/ 0 w 1132"/>
                <a:gd name="T47" fmla="*/ 85 h 1016"/>
                <a:gd name="T48" fmla="*/ 112 w 1132"/>
                <a:gd name="T49" fmla="*/ 3 h 1016"/>
                <a:gd name="T50" fmla="*/ 269 w 1132"/>
                <a:gd name="T51" fmla="*/ 149 h 1016"/>
                <a:gd name="T52" fmla="*/ 353 w 1132"/>
                <a:gd name="T53" fmla="*/ 191 h 1016"/>
                <a:gd name="T54" fmla="*/ 387 w 1132"/>
                <a:gd name="T55" fmla="*/ 232 h 1016"/>
                <a:gd name="T56" fmla="*/ 407 w 1132"/>
                <a:gd name="T57" fmla="*/ 236 h 1016"/>
                <a:gd name="T58" fmla="*/ 428 w 1132"/>
                <a:gd name="T59" fmla="*/ 240 h 1016"/>
                <a:gd name="T60" fmla="*/ 447 w 1132"/>
                <a:gd name="T61" fmla="*/ 243 h 1016"/>
                <a:gd name="T62" fmla="*/ 476 w 1132"/>
                <a:gd name="T63" fmla="*/ 232 h 1016"/>
                <a:gd name="T64" fmla="*/ 519 w 1132"/>
                <a:gd name="T65" fmla="*/ 211 h 1016"/>
                <a:gd name="T66" fmla="*/ 563 w 1132"/>
                <a:gd name="T67" fmla="*/ 194 h 1016"/>
                <a:gd name="T68" fmla="*/ 609 w 1132"/>
                <a:gd name="T69" fmla="*/ 183 h 1016"/>
                <a:gd name="T70" fmla="*/ 684 w 1132"/>
                <a:gd name="T71" fmla="*/ 157 h 1016"/>
                <a:gd name="T72" fmla="*/ 747 w 1132"/>
                <a:gd name="T73" fmla="*/ 143 h 1016"/>
                <a:gd name="T74" fmla="*/ 765 w 1132"/>
                <a:gd name="T75" fmla="*/ 143 h 1016"/>
                <a:gd name="T76" fmla="*/ 797 w 1132"/>
                <a:gd name="T77" fmla="*/ 143 h 1016"/>
                <a:gd name="T78" fmla="*/ 838 w 1132"/>
                <a:gd name="T79" fmla="*/ 145 h 1016"/>
                <a:gd name="T80" fmla="*/ 880 w 1132"/>
                <a:gd name="T81" fmla="*/ 145 h 1016"/>
                <a:gd name="T82" fmla="*/ 918 w 1132"/>
                <a:gd name="T83" fmla="*/ 147 h 1016"/>
                <a:gd name="T84" fmla="*/ 949 w 1132"/>
                <a:gd name="T85" fmla="*/ 147 h 1016"/>
                <a:gd name="T86" fmla="*/ 965 w 1132"/>
                <a:gd name="T87" fmla="*/ 147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2"/>
                <a:gd name="T133" fmla="*/ 0 h 1016"/>
                <a:gd name="T134" fmla="*/ 1132 w 1132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9" name="Freeform 24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280 w 271"/>
                <a:gd name="T1" fmla="*/ 184 h 365"/>
                <a:gd name="T2" fmla="*/ 300 w 271"/>
                <a:gd name="T3" fmla="*/ 195 h 365"/>
                <a:gd name="T4" fmla="*/ 304 w 271"/>
                <a:gd name="T5" fmla="*/ 222 h 365"/>
                <a:gd name="T6" fmla="*/ 301 w 271"/>
                <a:gd name="T7" fmla="*/ 236 h 365"/>
                <a:gd name="T8" fmla="*/ 298 w 271"/>
                <a:gd name="T9" fmla="*/ 248 h 365"/>
                <a:gd name="T10" fmla="*/ 297 w 271"/>
                <a:gd name="T11" fmla="*/ 255 h 365"/>
                <a:gd name="T12" fmla="*/ 296 w 271"/>
                <a:gd name="T13" fmla="*/ 262 h 365"/>
                <a:gd name="T14" fmla="*/ 292 w 271"/>
                <a:gd name="T15" fmla="*/ 267 h 365"/>
                <a:gd name="T16" fmla="*/ 287 w 271"/>
                <a:gd name="T17" fmla="*/ 271 h 365"/>
                <a:gd name="T18" fmla="*/ 278 w 271"/>
                <a:gd name="T19" fmla="*/ 278 h 365"/>
                <a:gd name="T20" fmla="*/ 265 w 271"/>
                <a:gd name="T21" fmla="*/ 287 h 365"/>
                <a:gd name="T22" fmla="*/ 262 w 271"/>
                <a:gd name="T23" fmla="*/ 308 h 365"/>
                <a:gd name="T24" fmla="*/ 256 w 271"/>
                <a:gd name="T25" fmla="*/ 361 h 365"/>
                <a:gd name="T26" fmla="*/ 214 w 271"/>
                <a:gd name="T27" fmla="*/ 391 h 365"/>
                <a:gd name="T28" fmla="*/ 155 w 271"/>
                <a:gd name="T29" fmla="*/ 427 h 365"/>
                <a:gd name="T30" fmla="*/ 83 w 271"/>
                <a:gd name="T31" fmla="*/ 414 h 365"/>
                <a:gd name="T32" fmla="*/ 52 w 271"/>
                <a:gd name="T33" fmla="*/ 351 h 365"/>
                <a:gd name="T34" fmla="*/ 30 w 271"/>
                <a:gd name="T35" fmla="*/ 308 h 365"/>
                <a:gd name="T36" fmla="*/ 30 w 271"/>
                <a:gd name="T37" fmla="*/ 296 h 365"/>
                <a:gd name="T38" fmla="*/ 17 w 271"/>
                <a:gd name="T39" fmla="*/ 285 h 365"/>
                <a:gd name="T40" fmla="*/ 8 w 271"/>
                <a:gd name="T41" fmla="*/ 273 h 365"/>
                <a:gd name="T42" fmla="*/ 2 w 271"/>
                <a:gd name="T43" fmla="*/ 260 h 365"/>
                <a:gd name="T44" fmla="*/ 0 w 271"/>
                <a:gd name="T45" fmla="*/ 245 h 365"/>
                <a:gd name="T46" fmla="*/ 0 w 271"/>
                <a:gd name="T47" fmla="*/ 230 h 365"/>
                <a:gd name="T48" fmla="*/ 2 w 271"/>
                <a:gd name="T49" fmla="*/ 214 h 365"/>
                <a:gd name="T50" fmla="*/ 6 w 271"/>
                <a:gd name="T51" fmla="*/ 198 h 365"/>
                <a:gd name="T52" fmla="*/ 10 w 271"/>
                <a:gd name="T53" fmla="*/ 180 h 365"/>
                <a:gd name="T54" fmla="*/ 33 w 271"/>
                <a:gd name="T55" fmla="*/ 190 h 365"/>
                <a:gd name="T56" fmla="*/ 33 w 271"/>
                <a:gd name="T57" fmla="*/ 142 h 365"/>
                <a:gd name="T58" fmla="*/ 26 w 271"/>
                <a:gd name="T59" fmla="*/ 68 h 365"/>
                <a:gd name="T60" fmla="*/ 99 w 271"/>
                <a:gd name="T61" fmla="*/ 2 h 365"/>
                <a:gd name="T62" fmla="*/ 184 w 271"/>
                <a:gd name="T63" fmla="*/ 0 h 365"/>
                <a:gd name="T64" fmla="*/ 278 w 271"/>
                <a:gd name="T65" fmla="*/ 66 h 365"/>
                <a:gd name="T66" fmla="*/ 280 w 271"/>
                <a:gd name="T67" fmla="*/ 184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365"/>
                <a:gd name="T104" fmla="*/ 271 w 271"/>
                <a:gd name="T105" fmla="*/ 365 h 3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0" name="Freeform 25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202 w 272"/>
                <a:gd name="T1" fmla="*/ 25 h 214"/>
                <a:gd name="T2" fmla="*/ 256 w 272"/>
                <a:gd name="T3" fmla="*/ 58 h 214"/>
                <a:gd name="T4" fmla="*/ 275 w 272"/>
                <a:gd name="T5" fmla="*/ 72 h 214"/>
                <a:gd name="T6" fmla="*/ 290 w 272"/>
                <a:gd name="T7" fmla="*/ 85 h 214"/>
                <a:gd name="T8" fmla="*/ 300 w 272"/>
                <a:gd name="T9" fmla="*/ 99 h 214"/>
                <a:gd name="T10" fmla="*/ 305 w 272"/>
                <a:gd name="T11" fmla="*/ 113 h 214"/>
                <a:gd name="T12" fmla="*/ 307 w 272"/>
                <a:gd name="T13" fmla="*/ 130 h 214"/>
                <a:gd name="T14" fmla="*/ 305 w 272"/>
                <a:gd name="T15" fmla="*/ 148 h 214"/>
                <a:gd name="T16" fmla="*/ 299 w 272"/>
                <a:gd name="T17" fmla="*/ 167 h 214"/>
                <a:gd name="T18" fmla="*/ 291 w 272"/>
                <a:gd name="T19" fmla="*/ 190 h 214"/>
                <a:gd name="T20" fmla="*/ 288 w 272"/>
                <a:gd name="T21" fmla="*/ 220 h 214"/>
                <a:gd name="T22" fmla="*/ 288 w 272"/>
                <a:gd name="T23" fmla="*/ 245 h 214"/>
                <a:gd name="T24" fmla="*/ 266 w 272"/>
                <a:gd name="T25" fmla="*/ 250 h 214"/>
                <a:gd name="T26" fmla="*/ 251 w 272"/>
                <a:gd name="T27" fmla="*/ 207 h 214"/>
                <a:gd name="T28" fmla="*/ 243 w 272"/>
                <a:gd name="T29" fmla="*/ 173 h 214"/>
                <a:gd name="T30" fmla="*/ 244 w 272"/>
                <a:gd name="T31" fmla="*/ 138 h 214"/>
                <a:gd name="T32" fmla="*/ 255 w 272"/>
                <a:gd name="T33" fmla="*/ 95 h 214"/>
                <a:gd name="T34" fmla="*/ 209 w 272"/>
                <a:gd name="T35" fmla="*/ 65 h 214"/>
                <a:gd name="T36" fmla="*/ 146 w 272"/>
                <a:gd name="T37" fmla="*/ 65 h 214"/>
                <a:gd name="T38" fmla="*/ 133 w 272"/>
                <a:gd name="T39" fmla="*/ 71 h 214"/>
                <a:gd name="T40" fmla="*/ 123 w 272"/>
                <a:gd name="T41" fmla="*/ 76 h 214"/>
                <a:gd name="T42" fmla="*/ 112 w 272"/>
                <a:gd name="T43" fmla="*/ 82 h 214"/>
                <a:gd name="T44" fmla="*/ 102 w 272"/>
                <a:gd name="T45" fmla="*/ 86 h 214"/>
                <a:gd name="T46" fmla="*/ 89 w 272"/>
                <a:gd name="T47" fmla="*/ 91 h 214"/>
                <a:gd name="T48" fmla="*/ 79 w 272"/>
                <a:gd name="T49" fmla="*/ 95 h 214"/>
                <a:gd name="T50" fmla="*/ 67 w 272"/>
                <a:gd name="T51" fmla="*/ 99 h 214"/>
                <a:gd name="T52" fmla="*/ 54 w 272"/>
                <a:gd name="T53" fmla="*/ 102 h 214"/>
                <a:gd name="T54" fmla="*/ 38 w 272"/>
                <a:gd name="T55" fmla="*/ 113 h 214"/>
                <a:gd name="T56" fmla="*/ 46 w 272"/>
                <a:gd name="T57" fmla="*/ 140 h 214"/>
                <a:gd name="T58" fmla="*/ 51 w 272"/>
                <a:gd name="T59" fmla="*/ 162 h 214"/>
                <a:gd name="T60" fmla="*/ 51 w 272"/>
                <a:gd name="T61" fmla="*/ 183 h 214"/>
                <a:gd name="T62" fmla="*/ 45 w 272"/>
                <a:gd name="T63" fmla="*/ 209 h 214"/>
                <a:gd name="T64" fmla="*/ 45 w 272"/>
                <a:gd name="T65" fmla="*/ 250 h 214"/>
                <a:gd name="T66" fmla="*/ 24 w 272"/>
                <a:gd name="T67" fmla="*/ 225 h 214"/>
                <a:gd name="T68" fmla="*/ 10 w 272"/>
                <a:gd name="T69" fmla="*/ 190 h 214"/>
                <a:gd name="T70" fmla="*/ 7 w 272"/>
                <a:gd name="T71" fmla="*/ 174 h 214"/>
                <a:gd name="T72" fmla="*/ 2 w 272"/>
                <a:gd name="T73" fmla="*/ 158 h 214"/>
                <a:gd name="T74" fmla="*/ 0 w 272"/>
                <a:gd name="T75" fmla="*/ 143 h 214"/>
                <a:gd name="T76" fmla="*/ 0 w 272"/>
                <a:gd name="T77" fmla="*/ 126 h 214"/>
                <a:gd name="T78" fmla="*/ 2 w 272"/>
                <a:gd name="T79" fmla="*/ 112 h 214"/>
                <a:gd name="T80" fmla="*/ 8 w 272"/>
                <a:gd name="T81" fmla="*/ 102 h 214"/>
                <a:gd name="T82" fmla="*/ 18 w 272"/>
                <a:gd name="T83" fmla="*/ 92 h 214"/>
                <a:gd name="T84" fmla="*/ 35 w 272"/>
                <a:gd name="T85" fmla="*/ 89 h 214"/>
                <a:gd name="T86" fmla="*/ 38 w 272"/>
                <a:gd name="T87" fmla="*/ 55 h 214"/>
                <a:gd name="T88" fmla="*/ 70 w 272"/>
                <a:gd name="T89" fmla="*/ 15 h 214"/>
                <a:gd name="T90" fmla="*/ 137 w 272"/>
                <a:gd name="T91" fmla="*/ 0 h 214"/>
                <a:gd name="T92" fmla="*/ 202 w 272"/>
                <a:gd name="T93" fmla="*/ 25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2"/>
                <a:gd name="T142" fmla="*/ 0 h 214"/>
                <a:gd name="T143" fmla="*/ 272 w 272"/>
                <a:gd name="T144" fmla="*/ 214 h 2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1" name="Freeform 26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89 w 99"/>
                <a:gd name="T1" fmla="*/ 86 h 304"/>
                <a:gd name="T2" fmla="*/ 89 w 99"/>
                <a:gd name="T3" fmla="*/ 141 h 304"/>
                <a:gd name="T4" fmla="*/ 111 w 99"/>
                <a:gd name="T5" fmla="*/ 178 h 304"/>
                <a:gd name="T6" fmla="*/ 110 w 99"/>
                <a:gd name="T7" fmla="*/ 223 h 304"/>
                <a:gd name="T8" fmla="*/ 110 w 99"/>
                <a:gd name="T9" fmla="*/ 290 h 304"/>
                <a:gd name="T10" fmla="*/ 89 w 99"/>
                <a:gd name="T11" fmla="*/ 309 h 304"/>
                <a:gd name="T12" fmla="*/ 61 w 99"/>
                <a:gd name="T13" fmla="*/ 328 h 304"/>
                <a:gd name="T14" fmla="*/ 52 w 99"/>
                <a:gd name="T15" fmla="*/ 355 h 304"/>
                <a:gd name="T16" fmla="*/ 13 w 99"/>
                <a:gd name="T17" fmla="*/ 355 h 304"/>
                <a:gd name="T18" fmla="*/ 0 w 99"/>
                <a:gd name="T19" fmla="*/ 328 h 304"/>
                <a:gd name="T20" fmla="*/ 38 w 99"/>
                <a:gd name="T21" fmla="*/ 322 h 304"/>
                <a:gd name="T22" fmla="*/ 17 w 99"/>
                <a:gd name="T23" fmla="*/ 312 h 304"/>
                <a:gd name="T24" fmla="*/ 1 w 99"/>
                <a:gd name="T25" fmla="*/ 312 h 304"/>
                <a:gd name="T26" fmla="*/ 1 w 99"/>
                <a:gd name="T27" fmla="*/ 290 h 304"/>
                <a:gd name="T28" fmla="*/ 20 w 99"/>
                <a:gd name="T29" fmla="*/ 295 h 304"/>
                <a:gd name="T30" fmla="*/ 57 w 99"/>
                <a:gd name="T31" fmla="*/ 293 h 304"/>
                <a:gd name="T32" fmla="*/ 57 w 99"/>
                <a:gd name="T33" fmla="*/ 273 h 304"/>
                <a:gd name="T34" fmla="*/ 27 w 99"/>
                <a:gd name="T35" fmla="*/ 273 h 304"/>
                <a:gd name="T36" fmla="*/ 0 w 99"/>
                <a:gd name="T37" fmla="*/ 266 h 304"/>
                <a:gd name="T38" fmla="*/ 0 w 99"/>
                <a:gd name="T39" fmla="*/ 239 h 304"/>
                <a:gd name="T40" fmla="*/ 22 w 99"/>
                <a:gd name="T41" fmla="*/ 237 h 304"/>
                <a:gd name="T42" fmla="*/ 48 w 99"/>
                <a:gd name="T43" fmla="*/ 259 h 304"/>
                <a:gd name="T44" fmla="*/ 67 w 99"/>
                <a:gd name="T45" fmla="*/ 250 h 304"/>
                <a:gd name="T46" fmla="*/ 52 w 99"/>
                <a:gd name="T47" fmla="*/ 223 h 304"/>
                <a:gd name="T48" fmla="*/ 71 w 99"/>
                <a:gd name="T49" fmla="*/ 214 h 304"/>
                <a:gd name="T50" fmla="*/ 57 w 99"/>
                <a:gd name="T51" fmla="*/ 197 h 304"/>
                <a:gd name="T52" fmla="*/ 67 w 99"/>
                <a:gd name="T53" fmla="*/ 175 h 304"/>
                <a:gd name="T54" fmla="*/ 38 w 99"/>
                <a:gd name="T55" fmla="*/ 175 h 304"/>
                <a:gd name="T56" fmla="*/ 52 w 99"/>
                <a:gd name="T57" fmla="*/ 158 h 304"/>
                <a:gd name="T58" fmla="*/ 71 w 99"/>
                <a:gd name="T59" fmla="*/ 158 h 304"/>
                <a:gd name="T60" fmla="*/ 89 w 99"/>
                <a:gd name="T61" fmla="*/ 161 h 304"/>
                <a:gd name="T62" fmla="*/ 77 w 99"/>
                <a:gd name="T63" fmla="*/ 127 h 304"/>
                <a:gd name="T64" fmla="*/ 52 w 99"/>
                <a:gd name="T65" fmla="*/ 118 h 304"/>
                <a:gd name="T66" fmla="*/ 13 w 99"/>
                <a:gd name="T67" fmla="*/ 118 h 304"/>
                <a:gd name="T68" fmla="*/ 8 w 99"/>
                <a:gd name="T69" fmla="*/ 98 h 304"/>
                <a:gd name="T70" fmla="*/ 8 w 99"/>
                <a:gd name="T71" fmla="*/ 62 h 304"/>
                <a:gd name="T72" fmla="*/ 4 w 99"/>
                <a:gd name="T73" fmla="*/ 27 h 304"/>
                <a:gd name="T74" fmla="*/ 27 w 99"/>
                <a:gd name="T75" fmla="*/ 0 h 304"/>
                <a:gd name="T76" fmla="*/ 53 w 99"/>
                <a:gd name="T77" fmla="*/ 4 h 304"/>
                <a:gd name="T78" fmla="*/ 72 w 99"/>
                <a:gd name="T79" fmla="*/ 7 h 304"/>
                <a:gd name="T80" fmla="*/ 86 w 99"/>
                <a:gd name="T81" fmla="*/ 12 h 304"/>
                <a:gd name="T82" fmla="*/ 95 w 99"/>
                <a:gd name="T83" fmla="*/ 19 h 304"/>
                <a:gd name="T84" fmla="*/ 99 w 99"/>
                <a:gd name="T85" fmla="*/ 28 h 304"/>
                <a:gd name="T86" fmla="*/ 99 w 99"/>
                <a:gd name="T87" fmla="*/ 42 h 304"/>
                <a:gd name="T88" fmla="*/ 95 w 99"/>
                <a:gd name="T89" fmla="*/ 61 h 304"/>
                <a:gd name="T90" fmla="*/ 89 w 99"/>
                <a:gd name="T91" fmla="*/ 86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304"/>
                <a:gd name="T140" fmla="*/ 99 w 99"/>
                <a:gd name="T141" fmla="*/ 304 h 3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2" name="Freeform 27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20 w 33"/>
                <a:gd name="T1" fmla="*/ 6 h 81"/>
                <a:gd name="T2" fmla="*/ 36 w 33"/>
                <a:gd name="T3" fmla="*/ 29 h 81"/>
                <a:gd name="T4" fmla="*/ 26 w 33"/>
                <a:gd name="T5" fmla="*/ 55 h 81"/>
                <a:gd name="T6" fmla="*/ 38 w 33"/>
                <a:gd name="T7" fmla="*/ 72 h 81"/>
                <a:gd name="T8" fmla="*/ 38 w 33"/>
                <a:gd name="T9" fmla="*/ 95 h 81"/>
                <a:gd name="T10" fmla="*/ 20 w 33"/>
                <a:gd name="T11" fmla="*/ 89 h 81"/>
                <a:gd name="T12" fmla="*/ 0 w 33"/>
                <a:gd name="T13" fmla="*/ 91 h 81"/>
                <a:gd name="T14" fmla="*/ 0 w 33"/>
                <a:gd name="T15" fmla="*/ 59 h 81"/>
                <a:gd name="T16" fmla="*/ 7 w 33"/>
                <a:gd name="T17" fmla="*/ 29 h 81"/>
                <a:gd name="T18" fmla="*/ 3 w 33"/>
                <a:gd name="T19" fmla="*/ 0 h 81"/>
                <a:gd name="T20" fmla="*/ 6 w 33"/>
                <a:gd name="T21" fmla="*/ 1 h 81"/>
                <a:gd name="T22" fmla="*/ 10 w 33"/>
                <a:gd name="T23" fmla="*/ 2 h 81"/>
                <a:gd name="T24" fmla="*/ 16 w 33"/>
                <a:gd name="T25" fmla="*/ 5 h 81"/>
                <a:gd name="T26" fmla="*/ 20 w 33"/>
                <a:gd name="T27" fmla="*/ 6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81"/>
                <a:gd name="T44" fmla="*/ 33 w 33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3" name="Freeform 28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32 w 30"/>
                <a:gd name="T1" fmla="*/ 0 h 84"/>
                <a:gd name="T2" fmla="*/ 9 w 30"/>
                <a:gd name="T3" fmla="*/ 6 h 84"/>
                <a:gd name="T4" fmla="*/ 0 w 30"/>
                <a:gd name="T5" fmla="*/ 36 h 84"/>
                <a:gd name="T6" fmla="*/ 22 w 30"/>
                <a:gd name="T7" fmla="*/ 20 h 84"/>
                <a:gd name="T8" fmla="*/ 16 w 30"/>
                <a:gd name="T9" fmla="*/ 56 h 84"/>
                <a:gd name="T10" fmla="*/ 0 w 30"/>
                <a:gd name="T11" fmla="*/ 58 h 84"/>
                <a:gd name="T12" fmla="*/ 0 w 30"/>
                <a:gd name="T13" fmla="*/ 95 h 84"/>
                <a:gd name="T14" fmla="*/ 16 w 30"/>
                <a:gd name="T15" fmla="*/ 98 h 84"/>
                <a:gd name="T16" fmla="*/ 22 w 30"/>
                <a:gd name="T17" fmla="*/ 72 h 84"/>
                <a:gd name="T18" fmla="*/ 34 w 30"/>
                <a:gd name="T19" fmla="*/ 39 h 84"/>
                <a:gd name="T20" fmla="*/ 32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84"/>
                <a:gd name="T35" fmla="*/ 30 w 3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4" name="Freeform 29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377 w 353"/>
                <a:gd name="T1" fmla="*/ 0 h 672"/>
                <a:gd name="T2" fmla="*/ 350 w 353"/>
                <a:gd name="T3" fmla="*/ 67 h 672"/>
                <a:gd name="T4" fmla="*/ 287 w 353"/>
                <a:gd name="T5" fmla="*/ 102 h 672"/>
                <a:gd name="T6" fmla="*/ 237 w 353"/>
                <a:gd name="T7" fmla="*/ 113 h 672"/>
                <a:gd name="T8" fmla="*/ 200 w 353"/>
                <a:gd name="T9" fmla="*/ 89 h 672"/>
                <a:gd name="T10" fmla="*/ 184 w 353"/>
                <a:gd name="T11" fmla="*/ 58 h 672"/>
                <a:gd name="T12" fmla="*/ 160 w 353"/>
                <a:gd name="T13" fmla="*/ 127 h 672"/>
                <a:gd name="T14" fmla="*/ 65 w 353"/>
                <a:gd name="T15" fmla="*/ 306 h 672"/>
                <a:gd name="T16" fmla="*/ 21 w 353"/>
                <a:gd name="T17" fmla="*/ 585 h 672"/>
                <a:gd name="T18" fmla="*/ 0 w 353"/>
                <a:gd name="T19" fmla="*/ 786 h 672"/>
                <a:gd name="T20" fmla="*/ 110 w 353"/>
                <a:gd name="T21" fmla="*/ 590 h 672"/>
                <a:gd name="T22" fmla="*/ 237 w 353"/>
                <a:gd name="T23" fmla="*/ 251 h 672"/>
                <a:gd name="T24" fmla="*/ 265 w 353"/>
                <a:gd name="T25" fmla="*/ 179 h 672"/>
                <a:gd name="T26" fmla="*/ 326 w 353"/>
                <a:gd name="T27" fmla="*/ 118 h 672"/>
                <a:gd name="T28" fmla="*/ 372 w 353"/>
                <a:gd name="T29" fmla="*/ 81 h 672"/>
                <a:gd name="T30" fmla="*/ 397 w 353"/>
                <a:gd name="T31" fmla="*/ 55 h 672"/>
                <a:gd name="T32" fmla="*/ 377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672"/>
                <a:gd name="T53" fmla="*/ 353 w 353"/>
                <a:gd name="T54" fmla="*/ 672 h 6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5" name="Freeform 30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65 w 103"/>
                <a:gd name="T1" fmla="*/ 96 h 140"/>
                <a:gd name="T2" fmla="*/ 0 w 103"/>
                <a:gd name="T3" fmla="*/ 166 h 140"/>
                <a:gd name="T4" fmla="*/ 0 w 103"/>
                <a:gd name="T5" fmla="*/ 114 h 140"/>
                <a:gd name="T6" fmla="*/ 77 w 103"/>
                <a:gd name="T7" fmla="*/ 55 h 140"/>
                <a:gd name="T8" fmla="*/ 113 w 103"/>
                <a:gd name="T9" fmla="*/ 0 h 140"/>
                <a:gd name="T10" fmla="*/ 115 w 103"/>
                <a:gd name="T11" fmla="*/ 51 h 140"/>
                <a:gd name="T12" fmla="*/ 65 w 103"/>
                <a:gd name="T13" fmla="*/ 96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40"/>
                <a:gd name="T23" fmla="*/ 103 w 103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6" name="Freeform 31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216 w 192"/>
                <a:gd name="T1" fmla="*/ 5 h 508"/>
                <a:gd name="T2" fmla="*/ 216 w 192"/>
                <a:gd name="T3" fmla="*/ 56 h 508"/>
                <a:gd name="T4" fmla="*/ 107 w 192"/>
                <a:gd name="T5" fmla="*/ 380 h 508"/>
                <a:gd name="T6" fmla="*/ 57 w 192"/>
                <a:gd name="T7" fmla="*/ 473 h 508"/>
                <a:gd name="T8" fmla="*/ 0 w 192"/>
                <a:gd name="T9" fmla="*/ 592 h 508"/>
                <a:gd name="T10" fmla="*/ 0 w 192"/>
                <a:gd name="T11" fmla="*/ 428 h 508"/>
                <a:gd name="T12" fmla="*/ 53 w 192"/>
                <a:gd name="T13" fmla="*/ 311 h 508"/>
                <a:gd name="T14" fmla="*/ 93 w 192"/>
                <a:gd name="T15" fmla="*/ 308 h 508"/>
                <a:gd name="T16" fmla="*/ 93 w 192"/>
                <a:gd name="T17" fmla="*/ 247 h 508"/>
                <a:gd name="T18" fmla="*/ 93 w 192"/>
                <a:gd name="T19" fmla="*/ 169 h 508"/>
                <a:gd name="T20" fmla="*/ 99 w 192"/>
                <a:gd name="T21" fmla="*/ 111 h 508"/>
                <a:gd name="T22" fmla="*/ 143 w 192"/>
                <a:gd name="T23" fmla="*/ 45 h 508"/>
                <a:gd name="T24" fmla="*/ 171 w 192"/>
                <a:gd name="T25" fmla="*/ 34 h 508"/>
                <a:gd name="T26" fmla="*/ 180 w 192"/>
                <a:gd name="T27" fmla="*/ 0 h 508"/>
                <a:gd name="T28" fmla="*/ 216 w 192"/>
                <a:gd name="T29" fmla="*/ 5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508"/>
                <a:gd name="T47" fmla="*/ 192 w 192"/>
                <a:gd name="T48" fmla="*/ 508 h 5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7" name="Freeform 32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74 w 65"/>
                <a:gd name="T1" fmla="*/ 34 h 90"/>
                <a:gd name="T2" fmla="*/ 35 w 65"/>
                <a:gd name="T3" fmla="*/ 61 h 90"/>
                <a:gd name="T4" fmla="*/ 0 w 65"/>
                <a:gd name="T5" fmla="*/ 105 h 90"/>
                <a:gd name="T6" fmla="*/ 22 w 65"/>
                <a:gd name="T7" fmla="*/ 13 h 90"/>
                <a:gd name="T8" fmla="*/ 47 w 65"/>
                <a:gd name="T9" fmla="*/ 0 h 90"/>
                <a:gd name="T10" fmla="*/ 74 w 65"/>
                <a:gd name="T11" fmla="*/ 34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90"/>
                <a:gd name="T20" fmla="*/ 65 w 65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8" name="Freeform 33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254 w 225"/>
                <a:gd name="T1" fmla="*/ 16 h 594"/>
                <a:gd name="T2" fmla="*/ 185 w 225"/>
                <a:gd name="T3" fmla="*/ 0 h 594"/>
                <a:gd name="T4" fmla="*/ 167 w 225"/>
                <a:gd name="T5" fmla="*/ 50 h 594"/>
                <a:gd name="T6" fmla="*/ 173 w 225"/>
                <a:gd name="T7" fmla="*/ 84 h 594"/>
                <a:gd name="T8" fmla="*/ 96 w 225"/>
                <a:gd name="T9" fmla="*/ 224 h 594"/>
                <a:gd name="T10" fmla="*/ 18 w 225"/>
                <a:gd name="T11" fmla="*/ 455 h 594"/>
                <a:gd name="T12" fmla="*/ 0 w 225"/>
                <a:gd name="T13" fmla="*/ 693 h 594"/>
                <a:gd name="T14" fmla="*/ 106 w 225"/>
                <a:gd name="T15" fmla="*/ 509 h 594"/>
                <a:gd name="T16" fmla="*/ 205 w 225"/>
                <a:gd name="T17" fmla="*/ 86 h 594"/>
                <a:gd name="T18" fmla="*/ 228 w 225"/>
                <a:gd name="T19" fmla="*/ 69 h 594"/>
                <a:gd name="T20" fmla="*/ 254 w 225"/>
                <a:gd name="T21" fmla="*/ 16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594"/>
                <a:gd name="T35" fmla="*/ 225 w 225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9" name="Freeform 34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219 w 295"/>
                <a:gd name="T1" fmla="*/ 131 h 210"/>
                <a:gd name="T2" fmla="*/ 152 w 295"/>
                <a:gd name="T3" fmla="*/ 54 h 210"/>
                <a:gd name="T4" fmla="*/ 116 w 295"/>
                <a:gd name="T5" fmla="*/ 46 h 210"/>
                <a:gd name="T6" fmla="*/ 81 w 295"/>
                <a:gd name="T7" fmla="*/ 0 h 210"/>
                <a:gd name="T8" fmla="*/ 43 w 295"/>
                <a:gd name="T9" fmla="*/ 0 h 210"/>
                <a:gd name="T10" fmla="*/ 0 w 295"/>
                <a:gd name="T11" fmla="*/ 58 h 210"/>
                <a:gd name="T12" fmla="*/ 19 w 295"/>
                <a:gd name="T13" fmla="*/ 74 h 210"/>
                <a:gd name="T14" fmla="*/ 62 w 295"/>
                <a:gd name="T15" fmla="*/ 65 h 210"/>
                <a:gd name="T16" fmla="*/ 81 w 295"/>
                <a:gd name="T17" fmla="*/ 36 h 210"/>
                <a:gd name="T18" fmla="*/ 97 w 295"/>
                <a:gd name="T19" fmla="*/ 62 h 210"/>
                <a:gd name="T20" fmla="*/ 97 w 295"/>
                <a:gd name="T21" fmla="*/ 123 h 210"/>
                <a:gd name="T22" fmla="*/ 124 w 295"/>
                <a:gd name="T23" fmla="*/ 131 h 210"/>
                <a:gd name="T24" fmla="*/ 124 w 295"/>
                <a:gd name="T25" fmla="*/ 78 h 210"/>
                <a:gd name="T26" fmla="*/ 165 w 295"/>
                <a:gd name="T27" fmla="*/ 103 h 210"/>
                <a:gd name="T28" fmla="*/ 156 w 295"/>
                <a:gd name="T29" fmla="*/ 168 h 210"/>
                <a:gd name="T30" fmla="*/ 165 w 295"/>
                <a:gd name="T31" fmla="*/ 193 h 210"/>
                <a:gd name="T32" fmla="*/ 184 w 295"/>
                <a:gd name="T33" fmla="*/ 156 h 210"/>
                <a:gd name="T34" fmla="*/ 204 w 295"/>
                <a:gd name="T35" fmla="*/ 168 h 210"/>
                <a:gd name="T36" fmla="*/ 200 w 295"/>
                <a:gd name="T37" fmla="*/ 208 h 210"/>
                <a:gd name="T38" fmla="*/ 224 w 295"/>
                <a:gd name="T39" fmla="*/ 229 h 210"/>
                <a:gd name="T40" fmla="*/ 224 w 295"/>
                <a:gd name="T41" fmla="*/ 180 h 210"/>
                <a:gd name="T42" fmla="*/ 251 w 295"/>
                <a:gd name="T43" fmla="*/ 188 h 210"/>
                <a:gd name="T44" fmla="*/ 251 w 295"/>
                <a:gd name="T45" fmla="*/ 245 h 210"/>
                <a:gd name="T46" fmla="*/ 270 w 295"/>
                <a:gd name="T47" fmla="*/ 229 h 210"/>
                <a:gd name="T48" fmla="*/ 258 w 295"/>
                <a:gd name="T49" fmla="*/ 168 h 210"/>
                <a:gd name="T50" fmla="*/ 293 w 295"/>
                <a:gd name="T51" fmla="*/ 196 h 210"/>
                <a:gd name="T52" fmla="*/ 298 w 295"/>
                <a:gd name="T53" fmla="*/ 240 h 210"/>
                <a:gd name="T54" fmla="*/ 333 w 295"/>
                <a:gd name="T55" fmla="*/ 240 h 210"/>
                <a:gd name="T56" fmla="*/ 325 w 295"/>
                <a:gd name="T57" fmla="*/ 184 h 210"/>
                <a:gd name="T58" fmla="*/ 274 w 295"/>
                <a:gd name="T59" fmla="*/ 147 h 210"/>
                <a:gd name="T60" fmla="*/ 271 w 295"/>
                <a:gd name="T61" fmla="*/ 145 h 210"/>
                <a:gd name="T62" fmla="*/ 265 w 295"/>
                <a:gd name="T63" fmla="*/ 144 h 210"/>
                <a:gd name="T64" fmla="*/ 256 w 295"/>
                <a:gd name="T65" fmla="*/ 141 h 210"/>
                <a:gd name="T66" fmla="*/ 245 w 295"/>
                <a:gd name="T67" fmla="*/ 139 h 210"/>
                <a:gd name="T68" fmla="*/ 235 w 295"/>
                <a:gd name="T69" fmla="*/ 135 h 210"/>
                <a:gd name="T70" fmla="*/ 226 w 295"/>
                <a:gd name="T71" fmla="*/ 133 h 210"/>
                <a:gd name="T72" fmla="*/ 221 w 295"/>
                <a:gd name="T73" fmla="*/ 132 h 210"/>
                <a:gd name="T74" fmla="*/ 219 w 295"/>
                <a:gd name="T75" fmla="*/ 131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"/>
                <a:gd name="T115" fmla="*/ 0 h 210"/>
                <a:gd name="T116" fmla="*/ 295 w 295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0" name="Freeform 35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98 w 116"/>
                <a:gd name="T1" fmla="*/ 48 h 159"/>
                <a:gd name="T2" fmla="*/ 77 w 116"/>
                <a:gd name="T3" fmla="*/ 40 h 159"/>
                <a:gd name="T4" fmla="*/ 56 w 116"/>
                <a:gd name="T5" fmla="*/ 19 h 159"/>
                <a:gd name="T6" fmla="*/ 35 w 116"/>
                <a:gd name="T7" fmla="*/ 16 h 159"/>
                <a:gd name="T8" fmla="*/ 15 w 116"/>
                <a:gd name="T9" fmla="*/ 0 h 159"/>
                <a:gd name="T10" fmla="*/ 15 w 116"/>
                <a:gd name="T11" fmla="*/ 32 h 159"/>
                <a:gd name="T12" fmla="*/ 35 w 116"/>
                <a:gd name="T13" fmla="*/ 40 h 159"/>
                <a:gd name="T14" fmla="*/ 64 w 116"/>
                <a:gd name="T15" fmla="*/ 48 h 159"/>
                <a:gd name="T16" fmla="*/ 61 w 116"/>
                <a:gd name="T17" fmla="*/ 112 h 159"/>
                <a:gd name="T18" fmla="*/ 61 w 116"/>
                <a:gd name="T19" fmla="*/ 132 h 159"/>
                <a:gd name="T20" fmla="*/ 84 w 116"/>
                <a:gd name="T21" fmla="*/ 156 h 159"/>
                <a:gd name="T22" fmla="*/ 71 w 116"/>
                <a:gd name="T23" fmla="*/ 160 h 159"/>
                <a:gd name="T24" fmla="*/ 45 w 116"/>
                <a:gd name="T25" fmla="*/ 142 h 159"/>
                <a:gd name="T26" fmla="*/ 0 w 116"/>
                <a:gd name="T27" fmla="*/ 142 h 159"/>
                <a:gd name="T28" fmla="*/ 8 w 116"/>
                <a:gd name="T29" fmla="*/ 169 h 159"/>
                <a:gd name="T30" fmla="*/ 56 w 116"/>
                <a:gd name="T31" fmla="*/ 187 h 159"/>
                <a:gd name="T32" fmla="*/ 87 w 116"/>
                <a:gd name="T33" fmla="*/ 187 h 159"/>
                <a:gd name="T34" fmla="*/ 131 w 116"/>
                <a:gd name="T35" fmla="*/ 155 h 159"/>
                <a:gd name="T36" fmla="*/ 111 w 116"/>
                <a:gd name="T37" fmla="*/ 126 h 159"/>
                <a:gd name="T38" fmla="*/ 111 w 116"/>
                <a:gd name="T39" fmla="*/ 95 h 159"/>
                <a:gd name="T40" fmla="*/ 103 w 116"/>
                <a:gd name="T41" fmla="*/ 62 h 159"/>
                <a:gd name="T42" fmla="*/ 98 w 116"/>
                <a:gd name="T43" fmla="*/ 48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159"/>
                <a:gd name="T68" fmla="*/ 116 w 116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1" name="Freeform 36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52 w 47"/>
                <a:gd name="T1" fmla="*/ 13 h 41"/>
                <a:gd name="T2" fmla="*/ 10 w 47"/>
                <a:gd name="T3" fmla="*/ 0 h 41"/>
                <a:gd name="T4" fmla="*/ 0 w 47"/>
                <a:gd name="T5" fmla="*/ 13 h 41"/>
                <a:gd name="T6" fmla="*/ 10 w 47"/>
                <a:gd name="T7" fmla="*/ 26 h 41"/>
                <a:gd name="T8" fmla="*/ 51 w 47"/>
                <a:gd name="T9" fmla="*/ 47 h 41"/>
                <a:gd name="T10" fmla="*/ 54 w 47"/>
                <a:gd name="T11" fmla="*/ 32 h 41"/>
                <a:gd name="T12" fmla="*/ 54 w 47"/>
                <a:gd name="T13" fmla="*/ 28 h 41"/>
                <a:gd name="T14" fmla="*/ 53 w 47"/>
                <a:gd name="T15" fmla="*/ 19 h 41"/>
                <a:gd name="T16" fmla="*/ 52 w 47"/>
                <a:gd name="T17" fmla="*/ 14 h 41"/>
                <a:gd name="T18" fmla="*/ 52 w 47"/>
                <a:gd name="T19" fmla="*/ 13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1"/>
                <a:gd name="T32" fmla="*/ 47 w 4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2" name="Freeform 37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39 w 40"/>
                <a:gd name="T1" fmla="*/ 26 h 36"/>
                <a:gd name="T2" fmla="*/ 8 w 40"/>
                <a:gd name="T3" fmla="*/ 0 h 36"/>
                <a:gd name="T4" fmla="*/ 0 w 40"/>
                <a:gd name="T5" fmla="*/ 20 h 36"/>
                <a:gd name="T6" fmla="*/ 16 w 40"/>
                <a:gd name="T7" fmla="*/ 40 h 36"/>
                <a:gd name="T8" fmla="*/ 45 w 40"/>
                <a:gd name="T9" fmla="*/ 42 h 36"/>
                <a:gd name="T10" fmla="*/ 44 w 40"/>
                <a:gd name="T11" fmla="*/ 40 h 36"/>
                <a:gd name="T12" fmla="*/ 43 w 40"/>
                <a:gd name="T13" fmla="*/ 33 h 36"/>
                <a:gd name="T14" fmla="*/ 41 w 40"/>
                <a:gd name="T15" fmla="*/ 28 h 36"/>
                <a:gd name="T16" fmla="*/ 39 w 40"/>
                <a:gd name="T17" fmla="*/ 2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6"/>
                <a:gd name="T29" fmla="*/ 40 w 4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3" name="Freeform 38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34 w 38"/>
                <a:gd name="T1" fmla="*/ 16 h 32"/>
                <a:gd name="T2" fmla="*/ 5 w 38"/>
                <a:gd name="T3" fmla="*/ 0 h 32"/>
                <a:gd name="T4" fmla="*/ 0 w 38"/>
                <a:gd name="T5" fmla="*/ 16 h 32"/>
                <a:gd name="T6" fmla="*/ 19 w 38"/>
                <a:gd name="T7" fmla="*/ 32 h 32"/>
                <a:gd name="T8" fmla="*/ 43 w 38"/>
                <a:gd name="T9" fmla="*/ 37 h 32"/>
                <a:gd name="T10" fmla="*/ 43 w 38"/>
                <a:gd name="T11" fmla="*/ 21 h 32"/>
                <a:gd name="T12" fmla="*/ 34 w 38"/>
                <a:gd name="T13" fmla="*/ 1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4" name="Freeform 39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28 w 35"/>
                <a:gd name="T1" fmla="*/ 18 h 30"/>
                <a:gd name="T2" fmla="*/ 0 w 35"/>
                <a:gd name="T3" fmla="*/ 0 h 30"/>
                <a:gd name="T4" fmla="*/ 0 w 35"/>
                <a:gd name="T5" fmla="*/ 34 h 30"/>
                <a:gd name="T6" fmla="*/ 25 w 35"/>
                <a:gd name="T7" fmla="*/ 35 h 30"/>
                <a:gd name="T8" fmla="*/ 38 w 35"/>
                <a:gd name="T9" fmla="*/ 29 h 30"/>
                <a:gd name="T10" fmla="*/ 28 w 35"/>
                <a:gd name="T11" fmla="*/ 18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5" name="Freeform 40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53 h 58"/>
                <a:gd name="T2" fmla="*/ 0 w 81"/>
                <a:gd name="T3" fmla="*/ 68 h 58"/>
                <a:gd name="T4" fmla="*/ 8 w 81"/>
                <a:gd name="T5" fmla="*/ 66 h 58"/>
                <a:gd name="T6" fmla="*/ 16 w 81"/>
                <a:gd name="T7" fmla="*/ 62 h 58"/>
                <a:gd name="T8" fmla="*/ 24 w 81"/>
                <a:gd name="T9" fmla="*/ 55 h 58"/>
                <a:gd name="T10" fmla="*/ 34 w 81"/>
                <a:gd name="T11" fmla="*/ 48 h 58"/>
                <a:gd name="T12" fmla="*/ 41 w 81"/>
                <a:gd name="T13" fmla="*/ 26 h 58"/>
                <a:gd name="T14" fmla="*/ 71 w 81"/>
                <a:gd name="T15" fmla="*/ 21 h 58"/>
                <a:gd name="T16" fmla="*/ 90 w 81"/>
                <a:gd name="T17" fmla="*/ 12 h 58"/>
                <a:gd name="T18" fmla="*/ 39 w 81"/>
                <a:gd name="T19" fmla="*/ 1 h 58"/>
                <a:gd name="T20" fmla="*/ 0 w 81"/>
                <a:gd name="T21" fmla="*/ 0 h 58"/>
                <a:gd name="T22" fmla="*/ 0 w 81"/>
                <a:gd name="T23" fmla="*/ 14 h 58"/>
                <a:gd name="T24" fmla="*/ 32 w 81"/>
                <a:gd name="T25" fmla="*/ 19 h 58"/>
                <a:gd name="T26" fmla="*/ 23 w 81"/>
                <a:gd name="T27" fmla="*/ 41 h 58"/>
                <a:gd name="T28" fmla="*/ 17 w 81"/>
                <a:gd name="T29" fmla="*/ 45 h 58"/>
                <a:gd name="T30" fmla="*/ 11 w 81"/>
                <a:gd name="T31" fmla="*/ 48 h 58"/>
                <a:gd name="T32" fmla="*/ 6 w 81"/>
                <a:gd name="T33" fmla="*/ 52 h 58"/>
                <a:gd name="T34" fmla="*/ 0 w 81"/>
                <a:gd name="T35" fmla="*/ 53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58"/>
                <a:gd name="T56" fmla="*/ 81 w 8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6" name="Freeform 41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124 w 109"/>
                <a:gd name="T1" fmla="*/ 16 h 61"/>
                <a:gd name="T2" fmla="*/ 124 w 109"/>
                <a:gd name="T3" fmla="*/ 2 h 61"/>
                <a:gd name="T4" fmla="*/ 97 w 109"/>
                <a:gd name="T5" fmla="*/ 0 h 61"/>
                <a:gd name="T6" fmla="*/ 47 w 109"/>
                <a:gd name="T7" fmla="*/ 0 h 61"/>
                <a:gd name="T8" fmla="*/ 20 w 109"/>
                <a:gd name="T9" fmla="*/ 0 h 61"/>
                <a:gd name="T10" fmla="*/ 0 w 109"/>
                <a:gd name="T11" fmla="*/ 1 h 61"/>
                <a:gd name="T12" fmla="*/ 0 w 109"/>
                <a:gd name="T13" fmla="*/ 13 h 61"/>
                <a:gd name="T14" fmla="*/ 33 w 109"/>
                <a:gd name="T15" fmla="*/ 16 h 61"/>
                <a:gd name="T16" fmla="*/ 26 w 109"/>
                <a:gd name="T17" fmla="*/ 42 h 61"/>
                <a:gd name="T18" fmla="*/ 18 w 109"/>
                <a:gd name="T19" fmla="*/ 46 h 61"/>
                <a:gd name="T20" fmla="*/ 11 w 109"/>
                <a:gd name="T21" fmla="*/ 49 h 61"/>
                <a:gd name="T22" fmla="*/ 7 w 109"/>
                <a:gd name="T23" fmla="*/ 53 h 61"/>
                <a:gd name="T24" fmla="*/ 0 w 109"/>
                <a:gd name="T25" fmla="*/ 54 h 61"/>
                <a:gd name="T26" fmla="*/ 0 w 109"/>
                <a:gd name="T27" fmla="*/ 69 h 61"/>
                <a:gd name="T28" fmla="*/ 8 w 109"/>
                <a:gd name="T29" fmla="*/ 67 h 61"/>
                <a:gd name="T30" fmla="*/ 16 w 109"/>
                <a:gd name="T31" fmla="*/ 63 h 61"/>
                <a:gd name="T32" fmla="*/ 25 w 109"/>
                <a:gd name="T33" fmla="*/ 60 h 61"/>
                <a:gd name="T34" fmla="*/ 34 w 109"/>
                <a:gd name="T35" fmla="*/ 53 h 61"/>
                <a:gd name="T36" fmla="*/ 51 w 109"/>
                <a:gd name="T37" fmla="*/ 21 h 61"/>
                <a:gd name="T38" fmla="*/ 76 w 109"/>
                <a:gd name="T39" fmla="*/ 23 h 61"/>
                <a:gd name="T40" fmla="*/ 81 w 109"/>
                <a:gd name="T41" fmla="*/ 36 h 61"/>
                <a:gd name="T42" fmla="*/ 86 w 109"/>
                <a:gd name="T43" fmla="*/ 45 h 61"/>
                <a:gd name="T44" fmla="*/ 92 w 109"/>
                <a:gd name="T45" fmla="*/ 54 h 61"/>
                <a:gd name="T46" fmla="*/ 97 w 109"/>
                <a:gd name="T47" fmla="*/ 61 h 61"/>
                <a:gd name="T48" fmla="*/ 102 w 109"/>
                <a:gd name="T49" fmla="*/ 65 h 61"/>
                <a:gd name="T50" fmla="*/ 108 w 109"/>
                <a:gd name="T51" fmla="*/ 69 h 61"/>
                <a:gd name="T52" fmla="*/ 116 w 109"/>
                <a:gd name="T53" fmla="*/ 70 h 61"/>
                <a:gd name="T54" fmla="*/ 124 w 109"/>
                <a:gd name="T55" fmla="*/ 69 h 61"/>
                <a:gd name="T56" fmla="*/ 124 w 109"/>
                <a:gd name="T57" fmla="*/ 54 h 61"/>
                <a:gd name="T58" fmla="*/ 111 w 109"/>
                <a:gd name="T59" fmla="*/ 56 h 61"/>
                <a:gd name="T60" fmla="*/ 101 w 109"/>
                <a:gd name="T61" fmla="*/ 52 h 61"/>
                <a:gd name="T62" fmla="*/ 96 w 109"/>
                <a:gd name="T63" fmla="*/ 38 h 61"/>
                <a:gd name="T64" fmla="*/ 92 w 109"/>
                <a:gd name="T65" fmla="*/ 16 h 61"/>
                <a:gd name="T66" fmla="*/ 115 w 109"/>
                <a:gd name="T67" fmla="*/ 14 h 61"/>
                <a:gd name="T68" fmla="*/ 124 w 109"/>
                <a:gd name="T69" fmla="*/ 16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1"/>
                <a:gd name="T107" fmla="*/ 109 w 10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7" name="Freeform 42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47 w 43"/>
                <a:gd name="T1" fmla="*/ 12 h 60"/>
                <a:gd name="T2" fmla="*/ 47 w 43"/>
                <a:gd name="T3" fmla="*/ 0 h 60"/>
                <a:gd name="T4" fmla="*/ 0 w 43"/>
                <a:gd name="T5" fmla="*/ 2 h 60"/>
                <a:gd name="T6" fmla="*/ 5 w 43"/>
                <a:gd name="T7" fmla="*/ 27 h 60"/>
                <a:gd name="T8" fmla="*/ 13 w 43"/>
                <a:gd name="T9" fmla="*/ 46 h 60"/>
                <a:gd name="T10" fmla="*/ 21 w 43"/>
                <a:gd name="T11" fmla="*/ 60 h 60"/>
                <a:gd name="T12" fmla="*/ 32 w 43"/>
                <a:gd name="T13" fmla="*/ 67 h 60"/>
                <a:gd name="T14" fmla="*/ 34 w 43"/>
                <a:gd name="T15" fmla="*/ 69 h 60"/>
                <a:gd name="T16" fmla="*/ 38 w 43"/>
                <a:gd name="T17" fmla="*/ 70 h 60"/>
                <a:gd name="T18" fmla="*/ 42 w 43"/>
                <a:gd name="T19" fmla="*/ 70 h 60"/>
                <a:gd name="T20" fmla="*/ 47 w 43"/>
                <a:gd name="T21" fmla="*/ 69 h 60"/>
                <a:gd name="T22" fmla="*/ 47 w 43"/>
                <a:gd name="T23" fmla="*/ 54 h 60"/>
                <a:gd name="T24" fmla="*/ 34 w 43"/>
                <a:gd name="T25" fmla="*/ 54 h 60"/>
                <a:gd name="T26" fmla="*/ 25 w 43"/>
                <a:gd name="T27" fmla="*/ 48 h 60"/>
                <a:gd name="T28" fmla="*/ 20 w 43"/>
                <a:gd name="T29" fmla="*/ 34 h 60"/>
                <a:gd name="T30" fmla="*/ 15 w 43"/>
                <a:gd name="T31" fmla="*/ 12 h 60"/>
                <a:gd name="T32" fmla="*/ 38 w 43"/>
                <a:gd name="T33" fmla="*/ 11 h 60"/>
                <a:gd name="T34" fmla="*/ 47 w 43"/>
                <a:gd name="T35" fmla="*/ 12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60"/>
                <a:gd name="T56" fmla="*/ 43 w 43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8" name="Freeform 43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121 w 220"/>
                <a:gd name="T1" fmla="*/ 98 h 221"/>
                <a:gd name="T2" fmla="*/ 146 w 220"/>
                <a:gd name="T3" fmla="*/ 108 h 221"/>
                <a:gd name="T4" fmla="*/ 163 w 220"/>
                <a:gd name="T5" fmla="*/ 115 h 221"/>
                <a:gd name="T6" fmla="*/ 172 w 220"/>
                <a:gd name="T7" fmla="*/ 121 h 221"/>
                <a:gd name="T8" fmla="*/ 177 w 220"/>
                <a:gd name="T9" fmla="*/ 127 h 221"/>
                <a:gd name="T10" fmla="*/ 181 w 220"/>
                <a:gd name="T11" fmla="*/ 135 h 221"/>
                <a:gd name="T12" fmla="*/ 184 w 220"/>
                <a:gd name="T13" fmla="*/ 144 h 221"/>
                <a:gd name="T14" fmla="*/ 190 w 220"/>
                <a:gd name="T15" fmla="*/ 157 h 221"/>
                <a:gd name="T16" fmla="*/ 201 w 220"/>
                <a:gd name="T17" fmla="*/ 176 h 221"/>
                <a:gd name="T18" fmla="*/ 220 w 220"/>
                <a:gd name="T19" fmla="*/ 136 h 221"/>
                <a:gd name="T20" fmla="*/ 223 w 220"/>
                <a:gd name="T21" fmla="*/ 91 h 221"/>
                <a:gd name="T22" fmla="*/ 221 w 220"/>
                <a:gd name="T23" fmla="*/ 46 h 221"/>
                <a:gd name="T24" fmla="*/ 218 w 220"/>
                <a:gd name="T25" fmla="*/ 0 h 221"/>
                <a:gd name="T26" fmla="*/ 247 w 220"/>
                <a:gd name="T27" fmla="*/ 57 h 221"/>
                <a:gd name="T28" fmla="*/ 245 w 220"/>
                <a:gd name="T29" fmla="*/ 100 h 221"/>
                <a:gd name="T30" fmla="*/ 243 w 220"/>
                <a:gd name="T31" fmla="*/ 136 h 221"/>
                <a:gd name="T32" fmla="*/ 236 w 220"/>
                <a:gd name="T33" fmla="*/ 171 h 221"/>
                <a:gd name="T34" fmla="*/ 226 w 220"/>
                <a:gd name="T35" fmla="*/ 211 h 221"/>
                <a:gd name="T36" fmla="*/ 194 w 220"/>
                <a:gd name="T37" fmla="*/ 218 h 221"/>
                <a:gd name="T38" fmla="*/ 149 w 220"/>
                <a:gd name="T39" fmla="*/ 259 h 221"/>
                <a:gd name="T40" fmla="*/ 83 w 220"/>
                <a:gd name="T41" fmla="*/ 259 h 221"/>
                <a:gd name="T42" fmla="*/ 36 w 220"/>
                <a:gd name="T43" fmla="*/ 225 h 221"/>
                <a:gd name="T44" fmla="*/ 15 w 220"/>
                <a:gd name="T45" fmla="*/ 188 h 221"/>
                <a:gd name="T46" fmla="*/ 2 w 220"/>
                <a:gd name="T47" fmla="*/ 139 h 221"/>
                <a:gd name="T48" fmla="*/ 0 w 220"/>
                <a:gd name="T49" fmla="*/ 100 h 221"/>
                <a:gd name="T50" fmla="*/ 2 w 220"/>
                <a:gd name="T51" fmla="*/ 63 h 221"/>
                <a:gd name="T52" fmla="*/ 12 w 220"/>
                <a:gd name="T53" fmla="*/ 29 h 221"/>
                <a:gd name="T54" fmla="*/ 19 w 220"/>
                <a:gd name="T55" fmla="*/ 67 h 221"/>
                <a:gd name="T56" fmla="*/ 24 w 220"/>
                <a:gd name="T57" fmla="*/ 103 h 221"/>
                <a:gd name="T58" fmla="*/ 28 w 220"/>
                <a:gd name="T59" fmla="*/ 138 h 221"/>
                <a:gd name="T60" fmla="*/ 38 w 220"/>
                <a:gd name="T61" fmla="*/ 173 h 221"/>
                <a:gd name="T62" fmla="*/ 43 w 220"/>
                <a:gd name="T63" fmla="*/ 156 h 221"/>
                <a:gd name="T64" fmla="*/ 47 w 220"/>
                <a:gd name="T65" fmla="*/ 142 h 221"/>
                <a:gd name="T66" fmla="*/ 52 w 220"/>
                <a:gd name="T67" fmla="*/ 130 h 221"/>
                <a:gd name="T68" fmla="*/ 56 w 220"/>
                <a:gd name="T69" fmla="*/ 122 h 221"/>
                <a:gd name="T70" fmla="*/ 64 w 220"/>
                <a:gd name="T71" fmla="*/ 116 h 221"/>
                <a:gd name="T72" fmla="*/ 73 w 220"/>
                <a:gd name="T73" fmla="*/ 110 h 221"/>
                <a:gd name="T74" fmla="*/ 86 w 220"/>
                <a:gd name="T75" fmla="*/ 107 h 221"/>
                <a:gd name="T76" fmla="*/ 104 w 220"/>
                <a:gd name="T77" fmla="*/ 102 h 221"/>
                <a:gd name="T78" fmla="*/ 104 w 220"/>
                <a:gd name="T79" fmla="*/ 118 h 221"/>
                <a:gd name="T80" fmla="*/ 92 w 220"/>
                <a:gd name="T81" fmla="*/ 127 h 221"/>
                <a:gd name="T82" fmla="*/ 83 w 220"/>
                <a:gd name="T83" fmla="*/ 135 h 221"/>
                <a:gd name="T84" fmla="*/ 76 w 220"/>
                <a:gd name="T85" fmla="*/ 142 h 221"/>
                <a:gd name="T86" fmla="*/ 74 w 220"/>
                <a:gd name="T87" fmla="*/ 149 h 221"/>
                <a:gd name="T88" fmla="*/ 73 w 220"/>
                <a:gd name="T89" fmla="*/ 157 h 221"/>
                <a:gd name="T90" fmla="*/ 75 w 220"/>
                <a:gd name="T91" fmla="*/ 169 h 221"/>
                <a:gd name="T92" fmla="*/ 76 w 220"/>
                <a:gd name="T93" fmla="*/ 182 h 221"/>
                <a:gd name="T94" fmla="*/ 81 w 220"/>
                <a:gd name="T95" fmla="*/ 198 h 221"/>
                <a:gd name="T96" fmla="*/ 103 w 220"/>
                <a:gd name="T97" fmla="*/ 198 h 221"/>
                <a:gd name="T98" fmla="*/ 103 w 220"/>
                <a:gd name="T99" fmla="*/ 173 h 221"/>
                <a:gd name="T100" fmla="*/ 119 w 220"/>
                <a:gd name="T101" fmla="*/ 176 h 221"/>
                <a:gd name="T102" fmla="*/ 126 w 220"/>
                <a:gd name="T103" fmla="*/ 205 h 221"/>
                <a:gd name="T104" fmla="*/ 152 w 220"/>
                <a:gd name="T105" fmla="*/ 205 h 221"/>
                <a:gd name="T106" fmla="*/ 164 w 220"/>
                <a:gd name="T107" fmla="*/ 176 h 221"/>
                <a:gd name="T108" fmla="*/ 162 w 220"/>
                <a:gd name="T109" fmla="*/ 163 h 221"/>
                <a:gd name="T110" fmla="*/ 158 w 220"/>
                <a:gd name="T111" fmla="*/ 152 h 221"/>
                <a:gd name="T112" fmla="*/ 155 w 220"/>
                <a:gd name="T113" fmla="*/ 144 h 221"/>
                <a:gd name="T114" fmla="*/ 150 w 220"/>
                <a:gd name="T115" fmla="*/ 138 h 221"/>
                <a:gd name="T116" fmla="*/ 145 w 220"/>
                <a:gd name="T117" fmla="*/ 134 h 221"/>
                <a:gd name="T118" fmla="*/ 138 w 220"/>
                <a:gd name="T119" fmla="*/ 129 h 221"/>
                <a:gd name="T120" fmla="*/ 128 w 220"/>
                <a:gd name="T121" fmla="*/ 124 h 221"/>
                <a:gd name="T122" fmla="*/ 117 w 220"/>
                <a:gd name="T123" fmla="*/ 118 h 221"/>
                <a:gd name="T124" fmla="*/ 121 w 220"/>
                <a:gd name="T125" fmla="*/ 98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0"/>
                <a:gd name="T190" fmla="*/ 0 h 221"/>
                <a:gd name="T191" fmla="*/ 220 w 220"/>
                <a:gd name="T192" fmla="*/ 221 h 2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9" name="Freeform 44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133 w 119"/>
                <a:gd name="T1" fmla="*/ 108 h 156"/>
                <a:gd name="T2" fmla="*/ 116 w 119"/>
                <a:gd name="T3" fmla="*/ 157 h 156"/>
                <a:gd name="T4" fmla="*/ 68 w 119"/>
                <a:gd name="T5" fmla="*/ 185 h 156"/>
                <a:gd name="T6" fmla="*/ 0 w 119"/>
                <a:gd name="T7" fmla="*/ 72 h 156"/>
                <a:gd name="T8" fmla="*/ 31 w 119"/>
                <a:gd name="T9" fmla="*/ 40 h 156"/>
                <a:gd name="T10" fmla="*/ 53 w 119"/>
                <a:gd name="T11" fmla="*/ 0 h 156"/>
                <a:gd name="T12" fmla="*/ 133 w 119"/>
                <a:gd name="T13" fmla="*/ 108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156"/>
                <a:gd name="T23" fmla="*/ 119 w 11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0" name="Freeform 45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32 w 28"/>
                <a:gd name="T1" fmla="*/ 76 h 77"/>
                <a:gd name="T2" fmla="*/ 17 w 28"/>
                <a:gd name="T3" fmla="*/ 0 h 77"/>
                <a:gd name="T4" fmla="*/ 0 w 28"/>
                <a:gd name="T5" fmla="*/ 6 h 77"/>
                <a:gd name="T6" fmla="*/ 6 w 28"/>
                <a:gd name="T7" fmla="*/ 73 h 77"/>
                <a:gd name="T8" fmla="*/ 29 w 28"/>
                <a:gd name="T9" fmla="*/ 91 h 77"/>
                <a:gd name="T10" fmla="*/ 32 w 28"/>
                <a:gd name="T11" fmla="*/ 76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77"/>
                <a:gd name="T20" fmla="*/ 28 w 2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1" name="Freeform 46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238 w 440"/>
                <a:gd name="T1" fmla="*/ 37 h 857"/>
                <a:gd name="T2" fmla="*/ 318 w 440"/>
                <a:gd name="T3" fmla="*/ 86 h 857"/>
                <a:gd name="T4" fmla="*/ 372 w 440"/>
                <a:gd name="T5" fmla="*/ 123 h 857"/>
                <a:gd name="T6" fmla="*/ 407 w 440"/>
                <a:gd name="T7" fmla="*/ 168 h 857"/>
                <a:gd name="T8" fmla="*/ 434 w 440"/>
                <a:gd name="T9" fmla="*/ 234 h 857"/>
                <a:gd name="T10" fmla="*/ 479 w 440"/>
                <a:gd name="T11" fmla="*/ 473 h 857"/>
                <a:gd name="T12" fmla="*/ 496 w 440"/>
                <a:gd name="T13" fmla="*/ 642 h 857"/>
                <a:gd name="T14" fmla="*/ 434 w 440"/>
                <a:gd name="T15" fmla="*/ 885 h 857"/>
                <a:gd name="T16" fmla="*/ 390 w 440"/>
                <a:gd name="T17" fmla="*/ 998 h 857"/>
                <a:gd name="T18" fmla="*/ 309 w 440"/>
                <a:gd name="T19" fmla="*/ 958 h 857"/>
                <a:gd name="T20" fmla="*/ 347 w 440"/>
                <a:gd name="T21" fmla="*/ 936 h 857"/>
                <a:gd name="T22" fmla="*/ 390 w 440"/>
                <a:gd name="T23" fmla="*/ 857 h 857"/>
                <a:gd name="T24" fmla="*/ 369 w 440"/>
                <a:gd name="T25" fmla="*/ 772 h 857"/>
                <a:gd name="T26" fmla="*/ 446 w 440"/>
                <a:gd name="T27" fmla="*/ 706 h 857"/>
                <a:gd name="T28" fmla="*/ 422 w 440"/>
                <a:gd name="T29" fmla="*/ 593 h 857"/>
                <a:gd name="T30" fmla="*/ 379 w 440"/>
                <a:gd name="T31" fmla="*/ 575 h 857"/>
                <a:gd name="T32" fmla="*/ 422 w 440"/>
                <a:gd name="T33" fmla="*/ 458 h 857"/>
                <a:gd name="T34" fmla="*/ 374 w 440"/>
                <a:gd name="T35" fmla="*/ 361 h 857"/>
                <a:gd name="T36" fmla="*/ 358 w 440"/>
                <a:gd name="T37" fmla="*/ 344 h 857"/>
                <a:gd name="T38" fmla="*/ 342 w 440"/>
                <a:gd name="T39" fmla="*/ 331 h 857"/>
                <a:gd name="T40" fmla="*/ 327 w 440"/>
                <a:gd name="T41" fmla="*/ 319 h 857"/>
                <a:gd name="T42" fmla="*/ 325 w 440"/>
                <a:gd name="T43" fmla="*/ 299 h 857"/>
                <a:gd name="T44" fmla="*/ 309 w 440"/>
                <a:gd name="T45" fmla="*/ 206 h 857"/>
                <a:gd name="T46" fmla="*/ 245 w 440"/>
                <a:gd name="T47" fmla="*/ 452 h 857"/>
                <a:gd name="T48" fmla="*/ 189 w 440"/>
                <a:gd name="T49" fmla="*/ 473 h 857"/>
                <a:gd name="T50" fmla="*/ 245 w 440"/>
                <a:gd name="T51" fmla="*/ 569 h 857"/>
                <a:gd name="T52" fmla="*/ 211 w 440"/>
                <a:gd name="T53" fmla="*/ 609 h 857"/>
                <a:gd name="T54" fmla="*/ 232 w 440"/>
                <a:gd name="T55" fmla="*/ 699 h 857"/>
                <a:gd name="T56" fmla="*/ 211 w 440"/>
                <a:gd name="T57" fmla="*/ 817 h 857"/>
                <a:gd name="T58" fmla="*/ 130 w 440"/>
                <a:gd name="T59" fmla="*/ 677 h 857"/>
                <a:gd name="T60" fmla="*/ 130 w 440"/>
                <a:gd name="T61" fmla="*/ 396 h 857"/>
                <a:gd name="T62" fmla="*/ 98 w 440"/>
                <a:gd name="T63" fmla="*/ 603 h 857"/>
                <a:gd name="T64" fmla="*/ 0 w 440"/>
                <a:gd name="T65" fmla="*/ 688 h 857"/>
                <a:gd name="T66" fmla="*/ 76 w 440"/>
                <a:gd name="T67" fmla="*/ 296 h 857"/>
                <a:gd name="T68" fmla="*/ 83 w 440"/>
                <a:gd name="T69" fmla="*/ 206 h 857"/>
                <a:gd name="T70" fmla="*/ 104 w 440"/>
                <a:gd name="T71" fmla="*/ 139 h 857"/>
                <a:gd name="T72" fmla="*/ 139 w 440"/>
                <a:gd name="T73" fmla="*/ 75 h 857"/>
                <a:gd name="T74" fmla="*/ 187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0"/>
                <a:gd name="T115" fmla="*/ 0 h 857"/>
                <a:gd name="T116" fmla="*/ 440 w 440"/>
                <a:gd name="T117" fmla="*/ 857 h 8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2" name="Freeform 47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205 w 326"/>
                <a:gd name="T1" fmla="*/ 134 h 627"/>
                <a:gd name="T2" fmla="*/ 125 w 326"/>
                <a:gd name="T3" fmla="*/ 375 h 627"/>
                <a:gd name="T4" fmla="*/ 80 w 326"/>
                <a:gd name="T5" fmla="*/ 469 h 627"/>
                <a:gd name="T6" fmla="*/ 10 w 326"/>
                <a:gd name="T7" fmla="*/ 589 h 627"/>
                <a:gd name="T8" fmla="*/ 0 w 326"/>
                <a:gd name="T9" fmla="*/ 679 h 627"/>
                <a:gd name="T10" fmla="*/ 33 w 326"/>
                <a:gd name="T11" fmla="*/ 713 h 627"/>
                <a:gd name="T12" fmla="*/ 86 w 326"/>
                <a:gd name="T13" fmla="*/ 713 h 627"/>
                <a:gd name="T14" fmla="*/ 156 w 326"/>
                <a:gd name="T15" fmla="*/ 717 h 627"/>
                <a:gd name="T16" fmla="*/ 259 w 326"/>
                <a:gd name="T17" fmla="*/ 707 h 627"/>
                <a:gd name="T18" fmla="*/ 367 w 326"/>
                <a:gd name="T19" fmla="*/ 730 h 627"/>
                <a:gd name="T20" fmla="*/ 357 w 326"/>
                <a:gd name="T21" fmla="*/ 685 h 627"/>
                <a:gd name="T22" fmla="*/ 185 w 326"/>
                <a:gd name="T23" fmla="*/ 679 h 627"/>
                <a:gd name="T24" fmla="*/ 114 w 326"/>
                <a:gd name="T25" fmla="*/ 605 h 627"/>
                <a:gd name="T26" fmla="*/ 151 w 326"/>
                <a:gd name="T27" fmla="*/ 465 h 627"/>
                <a:gd name="T28" fmla="*/ 232 w 326"/>
                <a:gd name="T29" fmla="*/ 200 h 627"/>
                <a:gd name="T30" fmla="*/ 270 w 326"/>
                <a:gd name="T31" fmla="*/ 0 h 627"/>
                <a:gd name="T32" fmla="*/ 205 w 326"/>
                <a:gd name="T33" fmla="*/ 134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6"/>
                <a:gd name="T52" fmla="*/ 0 h 627"/>
                <a:gd name="T53" fmla="*/ 326 w 326"/>
                <a:gd name="T54" fmla="*/ 627 h 6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3" name="Freeform 48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61 w 74"/>
                <a:gd name="T1" fmla="*/ 0 h 146"/>
                <a:gd name="T2" fmla="*/ 83 w 74"/>
                <a:gd name="T3" fmla="*/ 76 h 146"/>
                <a:gd name="T4" fmla="*/ 83 w 74"/>
                <a:gd name="T5" fmla="*/ 170 h 146"/>
                <a:gd name="T6" fmla="*/ 0 w 74"/>
                <a:gd name="T7" fmla="*/ 170 h 146"/>
                <a:gd name="T8" fmla="*/ 0 w 74"/>
                <a:gd name="T9" fmla="*/ 92 h 146"/>
                <a:gd name="T10" fmla="*/ 45 w 74"/>
                <a:gd name="T11" fmla="*/ 52 h 146"/>
                <a:gd name="T12" fmla="*/ 61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46"/>
                <a:gd name="T23" fmla="*/ 74 w 74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078" name="AutoShape 49"/>
          <p:cNvSpPr>
            <a:spLocks noChangeArrowheads="1"/>
          </p:cNvSpPr>
          <p:nvPr/>
        </p:nvSpPr>
        <p:spPr bwMode="auto">
          <a:xfrm>
            <a:off x="6183313" y="1295400"/>
            <a:ext cx="2479675" cy="2841625"/>
          </a:xfrm>
          <a:prstGeom prst="wedgeEllipseCallout">
            <a:avLst>
              <a:gd name="adj1" fmla="val -23690"/>
              <a:gd name="adj2" fmla="val 52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latinLnBrk="0" hangingPunct="0"/>
            <a:r>
              <a:rPr kumimoji="0" lang="ko-KR" altLang="en-US" sz="1400">
                <a:latin typeface="Arial" pitchFamily="34" charset="0"/>
              </a:rPr>
              <a:t>구조체는 서로 다른 데이터들을 하나로 묶는 중요한 도구입니다</a:t>
            </a:r>
            <a:r>
              <a:rPr kumimoji="0" lang="en-US" altLang="ko-KR" sz="1400">
                <a:latin typeface="Arial" pitchFamily="34" charset="0"/>
              </a:rPr>
              <a:t>.</a:t>
            </a:r>
          </a:p>
        </p:txBody>
      </p:sp>
      <p:sp>
        <p:nvSpPr>
          <p:cNvPr id="3079" name="Rectangle 50"/>
          <p:cNvSpPr>
            <a:spLocks noChangeArrowheads="1"/>
          </p:cNvSpPr>
          <p:nvPr/>
        </p:nvSpPr>
        <p:spPr bwMode="auto">
          <a:xfrm>
            <a:off x="0" y="2841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cxnSp>
        <p:nvCxnSpPr>
          <p:cNvPr id="52" name="직선 연결선 51"/>
          <p:cNvCxnSpPr>
            <a:cxnSpLocks/>
          </p:cNvCxnSpPr>
          <p:nvPr/>
        </p:nvCxnSpPr>
        <p:spPr>
          <a:xfrm flipH="1" flipV="1">
            <a:off x="4270361" y="2348880"/>
            <a:ext cx="1534104" cy="197597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54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구조체 변수의 비교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구조체 비교는 불가능하다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73696" y="2204863"/>
            <a:ext cx="7488832" cy="3312369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x;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y;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p1 = { 10, 20 };</a:t>
            </a: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p2 = { 30, 40 };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if</a:t>
            </a:r>
            <a:r>
              <a:rPr lang="ko-KR" alt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(p1 == p2)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컴파일 오류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"p1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와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p2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이 같습니다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69899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70FE06-3912-4B4D-8D3B-0C679545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74EC3C0-EEA5-402F-A347-B349374F307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21885" y="1594909"/>
            <a:ext cx="8153400" cy="1834871"/>
          </a:xfrm>
        </p:spPr>
      </p:pic>
    </p:spTree>
    <p:extLst>
      <p:ext uri="{BB962C8B-B14F-4D97-AF65-F5344CB8AC3E}">
        <p14:creationId xmlns:p14="http://schemas.microsoft.com/office/powerpoint/2010/main" val="3429326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구조체 배열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91178" y="1772816"/>
            <a:ext cx="6954523" cy="2047569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number;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name[20];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grade;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list[100];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구조체 배열 선언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6912767" cy="203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014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구조체 배열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797719" y="1700808"/>
            <a:ext cx="7777162" cy="374441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16192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en-US" sz="1600" dirty="0">
                <a:latin typeface="Consolas" panose="020B0609020204030204" pitchFamily="49" charset="0"/>
              </a:rPr>
              <a:t> student </a:t>
            </a:r>
          </a:p>
          <a:p>
            <a:pPr marL="342900" indent="-16192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{</a:t>
            </a:r>
          </a:p>
          <a:p>
            <a:pPr marL="342900" indent="-16192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dirty="0">
                <a:latin typeface="Consolas" panose="020B0609020204030204" pitchFamily="49" charset="0"/>
              </a:rPr>
              <a:t> number;</a:t>
            </a:r>
          </a:p>
          <a:p>
            <a:pPr marL="342900" indent="-16192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en-US" sz="1600" dirty="0">
                <a:latin typeface="Consolas" panose="020B0609020204030204" pitchFamily="49" charset="0"/>
              </a:rPr>
              <a:t> name[20];</a:t>
            </a:r>
          </a:p>
          <a:p>
            <a:pPr marL="342900" indent="-16192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sz="1600" dirty="0">
                <a:latin typeface="Consolas" panose="020B0609020204030204" pitchFamily="49" charset="0"/>
              </a:rPr>
              <a:t> grade;</a:t>
            </a:r>
          </a:p>
          <a:p>
            <a:pPr marL="342900" indent="-16192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}; </a:t>
            </a:r>
          </a:p>
          <a:p>
            <a:pPr marL="342900" indent="-16192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 marL="342900" indent="-16192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latin typeface="Consolas" panose="020B0609020204030204" pitchFamily="49" charset="0"/>
              </a:rPr>
              <a:t>)</a:t>
            </a:r>
          </a:p>
          <a:p>
            <a:pPr marL="342900" indent="-16192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{</a:t>
            </a:r>
          </a:p>
          <a:p>
            <a:pPr marL="342900" indent="-16192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struct</a:t>
            </a:r>
            <a:r>
              <a:rPr lang="en-US" alt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 student list[100];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	// </a:t>
            </a:r>
            <a:r>
              <a:rPr lang="ko-KR" alt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구조체의 배열 선언</a:t>
            </a:r>
            <a:endParaRPr lang="en-US" altLang="en-US" sz="16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342900" indent="-161925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endParaRPr lang="en-US" altLang="en-US" sz="1600" dirty="0">
              <a:latin typeface="Consolas" panose="020B0609020204030204" pitchFamily="49" charset="0"/>
            </a:endParaRPr>
          </a:p>
          <a:p>
            <a:pPr marL="342900" indent="-16192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ko-KR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>
                <a:latin typeface="Consolas" panose="020B0609020204030204" pitchFamily="49" charset="0"/>
              </a:rPr>
              <a:t>list[2].number = 27;</a:t>
            </a:r>
          </a:p>
          <a:p>
            <a:pPr marL="342900" indent="-16192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latin typeface="Consolas" panose="020B0609020204030204" pitchFamily="49" charset="0"/>
              </a:rPr>
              <a:t>strcpy</a:t>
            </a:r>
            <a:r>
              <a:rPr lang="en-US" altLang="en-US" sz="1600" dirty="0">
                <a:latin typeface="Consolas" panose="020B0609020204030204" pitchFamily="49" charset="0"/>
              </a:rPr>
              <a:t>(list[2].name, 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  <a:ea typeface="새굴림" pitchFamily="18" charset="-127"/>
              </a:rPr>
              <a:t>홍길동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>
                <a:latin typeface="Consolas" panose="020B0609020204030204" pitchFamily="49" charset="0"/>
              </a:rPr>
              <a:t>);</a:t>
            </a:r>
          </a:p>
          <a:p>
            <a:pPr marL="342900" indent="-16192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>
                <a:latin typeface="Consolas" panose="020B0609020204030204" pitchFamily="49" charset="0"/>
              </a:rPr>
              <a:t>list[2].grade = 178.0;</a:t>
            </a:r>
            <a:endParaRPr lang="en-US" altLang="ko-KR" sz="1600" dirty="0">
              <a:latin typeface="Consolas" panose="020B0609020204030204" pitchFamily="49" charset="0"/>
            </a:endParaRPr>
          </a:p>
          <a:p>
            <a:pPr marL="342900" indent="-16192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  <a:endParaRPr lang="en-US" alt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82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구조체 배열의</a:t>
            </a:r>
            <a:r>
              <a:rPr lang="en-US" altLang="ko-KR"/>
              <a:t> </a:t>
            </a:r>
            <a:r>
              <a:rPr lang="ko-KR" altLang="en-US"/>
              <a:t>초기화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984176" y="1916832"/>
            <a:ext cx="7777162" cy="15716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 student list[3] =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{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	{ 1, 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"Park"</a:t>
            </a:r>
            <a:r>
              <a:rPr lang="en-US" alt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, 172.8 },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	{ 2, 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"Kim"</a:t>
            </a:r>
            <a:r>
              <a:rPr lang="en-US" alt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, 179.2 },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	{ 3, 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"Lee"</a:t>
            </a:r>
            <a:r>
              <a:rPr lang="en-US" alt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, 180.3 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288032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/>
              <a:t>학생들의 데이터를 반복 구조를 사용하여 </a:t>
            </a:r>
            <a:r>
              <a:rPr lang="ko-KR" altLang="en-US" dirty="0" err="1"/>
              <a:t>입력받는다</a:t>
            </a:r>
            <a:r>
              <a:rPr lang="en-US" altLang="ko-KR" dirty="0"/>
              <a:t>. </a:t>
            </a:r>
            <a:r>
              <a:rPr lang="ko-KR" altLang="en-US" dirty="0"/>
              <a:t>데이터들은 구조체의 배열에 저장된다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0"/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EDB8ED5-FB41-4693-B0CF-2A7CF3494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492896"/>
            <a:ext cx="7605386" cy="360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3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11560" y="424644"/>
            <a:ext cx="7777162" cy="600871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list[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</a:t>
            </a:r>
            <a:r>
              <a:rPr lang="nn-NO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학번을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&amp;list[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].number);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이름을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list[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].name);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학점을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(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실수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):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lf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&amp;list[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].grade);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"\n=================================================\n"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</a:t>
            </a:r>
            <a:r>
              <a:rPr lang="nn-NO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학번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%d,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이름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%s, 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학점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%f\n"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		list[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].number, list[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].name, list[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].grade);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"=================================================\n"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en-US" sz="1400" dirty="0">
              <a:latin typeface="Consolas" panose="020B0609020204030204" pitchFamily="49" charset="0"/>
            </a:endParaRPr>
          </a:p>
          <a:p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3E43024-1E68-408C-91D6-47790DDD6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508" y="225380"/>
            <a:ext cx="2468540" cy="23395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3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number;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name[20];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grade;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87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9A1774-5433-498B-BCAB-704BFD15C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 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66B1EA7-7263-4EFE-998B-E127CF6875A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72816"/>
            <a:ext cx="8153400" cy="1272863"/>
          </a:xfrm>
        </p:spPr>
      </p:pic>
    </p:spTree>
    <p:extLst>
      <p:ext uri="{BB962C8B-B14F-4D97-AF65-F5344CB8AC3E}">
        <p14:creationId xmlns:p14="http://schemas.microsoft.com/office/powerpoint/2010/main" val="2415270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E6C240-0AE0-4170-A28B-69BEC071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Lab: 4</a:t>
            </a:r>
            <a:r>
              <a:rPr lang="ko-KR" altLang="en-US" dirty="0"/>
              <a:t>지 선다 퀴즈 시스템 만들기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D109D5-6233-4F63-BF5B-836D4A9AEE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/>
              <a:t>여러 개의 </a:t>
            </a:r>
            <a:r>
              <a:rPr lang="en-US" altLang="ko-KR" dirty="0"/>
              <a:t>4</a:t>
            </a:r>
            <a:r>
              <a:rPr lang="ko-KR" altLang="en-US" dirty="0"/>
              <a:t>지 선다형 문제를 저장하고 있다가 사용자에게 출력하고 사용자로부터 입력을 받아서 정답 여부를 출력해주는 프로그램을 작성해보자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96AD0B4-959E-4021-BC3C-04D8FE339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066" y="4626368"/>
            <a:ext cx="3355504" cy="18688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FC0071C-7B21-466A-8F2B-83A5CB2FB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780928"/>
            <a:ext cx="7416824" cy="15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59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5496" y="1219200"/>
            <a:ext cx="9073008" cy="499632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&lt;stdio.h&gt;</a:t>
            </a:r>
            <a:endParaRPr lang="en-US" altLang="ko-KR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&lt;stdlib.h&gt;</a:t>
            </a:r>
            <a:endParaRPr lang="en-US" altLang="ko-KR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100</a:t>
            </a:r>
          </a:p>
          <a:p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2B91AF"/>
                </a:solidFill>
                <a:latin typeface="Consolas" panose="020B0609020204030204" pitchFamily="49" charset="0"/>
              </a:rPr>
              <a:t>QUESTION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question[</a:t>
            </a:r>
            <a:r>
              <a:rPr lang="en-US" altLang="ko-KR" sz="14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item1[</a:t>
            </a:r>
            <a:r>
              <a:rPr lang="en-US" altLang="ko-KR" sz="14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item2[</a:t>
            </a:r>
            <a:r>
              <a:rPr lang="en-US" altLang="ko-KR" sz="14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item3[</a:t>
            </a:r>
            <a:r>
              <a:rPr lang="en-US" altLang="ko-KR" sz="14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item4[</a:t>
            </a:r>
            <a:r>
              <a:rPr lang="en-US" altLang="ko-KR" sz="14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solution;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2B91AF"/>
                </a:solidFill>
                <a:latin typeface="Consolas" panose="020B0609020204030204" pitchFamily="49" charset="0"/>
              </a:rPr>
              <a:t>QUESTION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bank[100] = 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ko-KR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altLang="ko-KR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임베디드 장치에 가장 적합한 프로그래밍 언어는</a:t>
            </a:r>
            <a:r>
              <a:rPr lang="en-US" altLang="ko-KR" sz="1200" dirty="0">
                <a:solidFill>
                  <a:srgbClr val="A31515"/>
                </a:solidFill>
                <a:latin typeface="Consolas" panose="020B0609020204030204" pitchFamily="49" charset="0"/>
              </a:rPr>
              <a:t>?"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200" dirty="0">
                <a:solidFill>
                  <a:srgbClr val="A31515"/>
                </a:solidFill>
                <a:latin typeface="Consolas" panose="020B0609020204030204" pitchFamily="49" charset="0"/>
              </a:rPr>
              <a:t>"1. Python"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200" dirty="0">
                <a:solidFill>
                  <a:srgbClr val="A31515"/>
                </a:solidFill>
                <a:latin typeface="Consolas" panose="020B0609020204030204" pitchFamily="49" charset="0"/>
              </a:rPr>
              <a:t>"2. Java"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,  </a:t>
            </a:r>
            <a:r>
              <a:rPr lang="en-US" altLang="ko-KR" sz="1200" dirty="0">
                <a:solidFill>
                  <a:srgbClr val="A31515"/>
                </a:solidFill>
                <a:latin typeface="Consolas" panose="020B0609020204030204" pitchFamily="49" charset="0"/>
              </a:rPr>
              <a:t>"3. C"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,  </a:t>
            </a:r>
            <a:r>
              <a:rPr lang="en-US" altLang="ko-KR" sz="1200" dirty="0">
                <a:solidFill>
                  <a:srgbClr val="A31515"/>
                </a:solidFill>
                <a:latin typeface="Consolas" panose="020B0609020204030204" pitchFamily="49" charset="0"/>
              </a:rPr>
              <a:t>"4. </a:t>
            </a:r>
            <a:r>
              <a:rPr lang="en-US" altLang="ko-KR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Javascript</a:t>
            </a:r>
            <a:r>
              <a:rPr lang="en-US" altLang="ko-KR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, 3 },</a:t>
            </a:r>
          </a:p>
          <a:p>
            <a:r>
              <a:rPr lang="ko-KR" alt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altLang="ko-KR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서로 다른 자료형을 모을 수 있는 구조는</a:t>
            </a:r>
            <a:r>
              <a:rPr lang="en-US" altLang="ko-KR" sz="1200" dirty="0">
                <a:solidFill>
                  <a:srgbClr val="A31515"/>
                </a:solidFill>
                <a:latin typeface="Consolas" panose="020B0609020204030204" pitchFamily="49" charset="0"/>
              </a:rPr>
              <a:t>?"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200" dirty="0">
                <a:solidFill>
                  <a:srgbClr val="A31515"/>
                </a:solidFill>
                <a:latin typeface="Consolas" panose="020B0609020204030204" pitchFamily="49" charset="0"/>
              </a:rPr>
              <a:t>"1. </a:t>
            </a:r>
            <a:r>
              <a:rPr lang="ko-KR" alt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배열</a:t>
            </a:r>
            <a:r>
              <a:rPr lang="en-US" altLang="ko-KR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200" dirty="0">
                <a:solidFill>
                  <a:srgbClr val="A31515"/>
                </a:solidFill>
                <a:latin typeface="Consolas" panose="020B0609020204030204" pitchFamily="49" charset="0"/>
              </a:rPr>
              <a:t>"2. </a:t>
            </a:r>
            <a:r>
              <a:rPr lang="ko-KR" alt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변수</a:t>
            </a:r>
            <a:r>
              <a:rPr lang="en-US" altLang="ko-KR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,  </a:t>
            </a:r>
            <a:r>
              <a:rPr lang="en-US" altLang="ko-KR" sz="1200" dirty="0">
                <a:solidFill>
                  <a:srgbClr val="A31515"/>
                </a:solidFill>
                <a:latin typeface="Consolas" panose="020B0609020204030204" pitchFamily="49" charset="0"/>
              </a:rPr>
              <a:t>"3. </a:t>
            </a:r>
            <a:r>
              <a:rPr lang="ko-KR" alt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구조체</a:t>
            </a:r>
            <a:r>
              <a:rPr lang="en-US" altLang="ko-KR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,  </a:t>
            </a:r>
            <a:r>
              <a:rPr lang="en-US" altLang="ko-KR" sz="1200" dirty="0">
                <a:solidFill>
                  <a:srgbClr val="A31515"/>
                </a:solidFill>
                <a:latin typeface="Consolas" panose="020B0609020204030204" pitchFamily="49" charset="0"/>
              </a:rPr>
              <a:t>"4. </a:t>
            </a:r>
            <a:r>
              <a:rPr lang="ko-KR" alt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포인터</a:t>
            </a:r>
            <a:r>
              <a:rPr lang="en-US" altLang="ko-KR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200" dirty="0">
                <a:solidFill>
                  <a:srgbClr val="000000"/>
                </a:solidFill>
                <a:latin typeface="Consolas" panose="020B0609020204030204" pitchFamily="49" charset="0"/>
              </a:rPr>
              <a:t>, 3 },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altLang="ko-KR" sz="1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9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이번 장에서 만들 프로그램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C7B12A-54E0-44FF-B540-41299E512D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점을 구조체로 표현하고 점 사이의 거리를 계산해본다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구조체의 배열을 이용하여 </a:t>
            </a:r>
            <a:r>
              <a:rPr lang="en-US" altLang="ko-KR" sz="1800" b="0" i="0" u="none" strike="noStrike" baseline="0" dirty="0">
                <a:latin typeface="YDVYMjOStd12"/>
              </a:rPr>
              <a:t>4</a:t>
            </a:r>
            <a:r>
              <a:rPr lang="ko-KR" altLang="en-US" sz="1800" b="0" i="0" u="none" strike="noStrike" baseline="0" dirty="0">
                <a:latin typeface="YDVYMjOStd12"/>
              </a:rPr>
              <a:t>지 선다 퀴즈 시스템을 작성해본다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09195EE-FD08-451B-B065-34BA0410A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060849"/>
            <a:ext cx="7487744" cy="113764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7C6F70E-21EB-4A47-9CD9-4829142C2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365104"/>
            <a:ext cx="7487744" cy="15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45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12648" y="1600200"/>
            <a:ext cx="7777162" cy="465807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select,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2; i++) 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bank[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].question);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  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bank[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].item1);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  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bank[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].item2);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  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bank[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].item3);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  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bank[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].item4);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&amp;select);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(select == bank[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].solution)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맞았습니다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.\n\n"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틀렸습니다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.\n\n"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12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구조체와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/>
              <a:t>구조체가 인수나 </a:t>
            </a:r>
            <a:r>
              <a:rPr lang="ko-KR" altLang="en-US" dirty="0" err="1"/>
              <a:t>반환값으로</a:t>
            </a:r>
            <a:r>
              <a:rPr lang="ko-KR" altLang="en-US" dirty="0"/>
              <a:t> 사용될 때는 “값에 의한 호출” 원칙이 적용된다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0"/>
            <a:endParaRPr lang="ko-KR" alt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55576" y="2636912"/>
            <a:ext cx="7777162" cy="201622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equal(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s1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s2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strcmp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s1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.name,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s2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.name) == 0)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1;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05401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구조체와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함수의 </a:t>
            </a:r>
            <a:r>
              <a:rPr lang="ko-KR" altLang="en-US" dirty="0" err="1"/>
              <a:t>반환값으로</a:t>
            </a:r>
            <a:r>
              <a:rPr lang="ko-KR" altLang="en-US" dirty="0"/>
              <a:t> 사용할 수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55576" y="2276872"/>
            <a:ext cx="7777162" cy="360040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make_student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나이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s.age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이름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s.name);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"%f"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s.grade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88810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두 벡터의 합을 구하는 함수 </a:t>
            </a:r>
            <a:r>
              <a:rPr lang="en-US" altLang="ko-KR" dirty="0" err="1">
                <a:latin typeface="Consolas" panose="020B0609020204030204" pitchFamily="49" charset="0"/>
              </a:rPr>
              <a:t>get_vector_sum</a:t>
            </a:r>
            <a:r>
              <a:rPr lang="en-US" altLang="ko-KR" dirty="0">
                <a:latin typeface="Consolas" panose="020B0609020204030204" pitchFamily="49" charset="0"/>
              </a:rPr>
              <a:t>()</a:t>
            </a:r>
            <a:r>
              <a:rPr lang="ko-KR" altLang="en-US" dirty="0"/>
              <a:t>를 제작하여 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382F361-A903-465B-88FC-7D60B39FC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380724"/>
            <a:ext cx="7560840" cy="8667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8DA669B-3EBB-44BE-B40E-284E3172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848100"/>
            <a:ext cx="29337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31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#1</a:t>
            </a:r>
            <a:endParaRPr lang="ko-KR" alt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09600" y="1556792"/>
            <a:ext cx="8067154" cy="504056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x;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y;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get_vector_sum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a = { 2.0, 3.0 };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b = { 5.0, 6.0 };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sum;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sum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get_vector_sum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(a, b);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벡터의 합은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(%f, %f)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sum.x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sum.y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32849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#1</a:t>
            </a:r>
            <a:endParaRPr lang="ko-KR" alt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99592" y="1556792"/>
            <a:ext cx="7777162" cy="252028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get_vector_sum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result;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result.x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altLang="ko-K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result.y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altLang="ko-K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result;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en-US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14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3B9B06-B22C-47A3-984D-54CDB723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</a:t>
            </a:r>
            <a:r>
              <a:rPr lang="en-US" altLang="ko-KR" dirty="0"/>
              <a:t> </a:t>
            </a:r>
            <a:r>
              <a:rPr lang="ko-KR" altLang="en-US" dirty="0"/>
              <a:t>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04218F8-A620-458F-A8FB-7196327B0CE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988840"/>
            <a:ext cx="8153400" cy="1588324"/>
          </a:xfrm>
        </p:spPr>
      </p:pic>
    </p:spTree>
    <p:extLst>
      <p:ext uri="{BB962C8B-B14F-4D97-AF65-F5344CB8AC3E}">
        <p14:creationId xmlns:p14="http://schemas.microsoft.com/office/powerpoint/2010/main" val="2976589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구조체와 포인터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35322" y="1844824"/>
            <a:ext cx="8530726" cy="201622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 = { 20070001,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홍길동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4.3 };</a:t>
            </a: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p;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p = &amp;s;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학번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=%d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이름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=%s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학점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=%f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s.number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s.name,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s.grade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학번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=%d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이름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=%s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학점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=%f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(*p).number, (*p).name, (*p).grade);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6720805" cy="243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801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-&gt;</a:t>
            </a:r>
            <a:r>
              <a:rPr lang="en-US" altLang="ko-KR" dirty="0"/>
              <a:t> </a:t>
            </a:r>
            <a:r>
              <a:rPr lang="ko-KR" altLang="en-US" dirty="0"/>
              <a:t>연산자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83568" y="1700808"/>
            <a:ext cx="7777162" cy="93610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p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-&gt;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number;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학번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=%d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이름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=%s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학점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=%f\n"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p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-&gt;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number, p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-&gt;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name, p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-&gt;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grade);</a:t>
            </a:r>
          </a:p>
        </p:txBody>
      </p:sp>
    </p:spTree>
    <p:extLst>
      <p:ext uri="{BB962C8B-B14F-4D97-AF65-F5344CB8AC3E}">
        <p14:creationId xmlns:p14="http://schemas.microsoft.com/office/powerpoint/2010/main" val="1227466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07504" y="1204769"/>
            <a:ext cx="8928992" cy="503254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number;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name[20];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grade;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 = { 20070001,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홍길동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4.3 };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p;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p = &amp;s;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학번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=%d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이름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=%s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학점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=%f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s.number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s.name,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s.grade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학번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=%d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이름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=%s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학점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=%f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(*p).number, (*p).name, (*p).grade);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학번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=%d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이름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=%s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학점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=%f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p-&gt;number, p-&gt;name, p-&gt;grade);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7505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22" y="3052764"/>
            <a:ext cx="4118500" cy="286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구조체의 필요성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latinLnBrk="0" hangingPunct="1"/>
            <a:r>
              <a:rPr lang="ko-KR" altLang="en-US" dirty="0"/>
              <a:t>학생에 대한 데이터를 하나로 모으려면</a:t>
            </a:r>
            <a:r>
              <a:rPr lang="en-US" altLang="ko-KR" dirty="0"/>
              <a:t>?</a:t>
            </a:r>
          </a:p>
          <a:p>
            <a:pPr algn="l" latinLnBrk="0"/>
            <a:r>
              <a:rPr lang="ko-KR" altLang="en-US" sz="1800" b="0" i="0" u="none" strike="noStrike" baseline="0" dirty="0">
                <a:latin typeface="YDVYMjOStd12"/>
              </a:rPr>
              <a:t>예를 들어 서 학생에 대한 데이터는 학번</a:t>
            </a:r>
            <a:r>
              <a:rPr lang="en-US" altLang="ko-KR" sz="1800" b="0" i="0" u="none" strike="noStrike" baseline="0" dirty="0">
                <a:latin typeface="YDVYMjOStd12"/>
              </a:rPr>
              <a:t>, </a:t>
            </a:r>
            <a:r>
              <a:rPr lang="ko-KR" altLang="en-US" sz="1800" b="0" i="0" u="none" strike="noStrike" baseline="0" dirty="0">
                <a:latin typeface="YDVYMjOStd12"/>
              </a:rPr>
              <a:t>이름</a:t>
            </a:r>
            <a:r>
              <a:rPr lang="en-US" altLang="ko-KR" sz="1800" b="0" i="0" u="none" strike="noStrike" baseline="0" dirty="0">
                <a:latin typeface="YDVYMjOStd12"/>
              </a:rPr>
              <a:t>, </a:t>
            </a:r>
            <a:r>
              <a:rPr lang="ko-KR" altLang="en-US" sz="1800" b="0" i="0" u="none" strike="noStrike" baseline="0" dirty="0">
                <a:latin typeface="YDVYMjOStd12"/>
              </a:rPr>
              <a:t>학점 등을 생각할 수 있는데 이들은 모두 타입이 다르다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학번은 정수형</a:t>
            </a:r>
            <a:r>
              <a:rPr lang="en-US" altLang="ko-KR" sz="1800" b="0" i="0" u="none" strike="noStrike" baseline="0" dirty="0">
                <a:latin typeface="YDVYMjOStd12"/>
              </a:rPr>
              <a:t>, </a:t>
            </a:r>
            <a:r>
              <a:rPr lang="ko-KR" altLang="en-US" sz="1800" b="0" i="0" u="none" strike="noStrike" baseline="0" dirty="0">
                <a:latin typeface="YDVYMjOStd12"/>
              </a:rPr>
              <a:t>이름은 문자열이며 학점은 실수형이다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en-US" altLang="ko-KR" dirty="0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5126" name="Picture 8" descr="C:\Users\chun\AppData\Local\Microsoft\Windows\Temporary Internet Files\Content.IE5\PVXIJZC7\MC9004217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4652963"/>
            <a:ext cx="1436687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구름 모양 설명선 1"/>
          <p:cNvSpPr/>
          <p:nvPr/>
        </p:nvSpPr>
        <p:spPr>
          <a:xfrm>
            <a:off x="5364163" y="2841625"/>
            <a:ext cx="2736850" cy="2297113"/>
          </a:xfrm>
          <a:prstGeom prst="cloudCallout">
            <a:avLst>
              <a:gd name="adj1" fmla="val -65946"/>
              <a:gd name="adj2" fmla="val 4188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540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err="1">
                <a:solidFill>
                  <a:srgbClr val="0000FF"/>
                </a:solidFill>
                <a:latin typeface="Trebuchet MS" pitchFamily="34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</a:rPr>
              <a:t> number;</a:t>
            </a:r>
          </a:p>
          <a:p>
            <a:pPr marL="2540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>
                <a:solidFill>
                  <a:srgbClr val="0000FF"/>
                </a:solidFill>
                <a:latin typeface="Trebuchet MS" pitchFamily="34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</a:rPr>
              <a:t> name[10]; </a:t>
            </a:r>
            <a:r>
              <a:rPr lang="en-US" altLang="ko-KR" sz="1600" dirty="0">
                <a:solidFill>
                  <a:srgbClr val="0000FF"/>
                </a:solidFill>
                <a:latin typeface="Trebuchet MS" pitchFamily="34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</a:rPr>
              <a:t> grade;</a:t>
            </a:r>
          </a:p>
        </p:txBody>
      </p:sp>
    </p:spTree>
    <p:extLst>
      <p:ext uri="{BB962C8B-B14F-4D97-AF65-F5344CB8AC3E}">
        <p14:creationId xmlns:p14="http://schemas.microsoft.com/office/powerpoint/2010/main" val="969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실행 결과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F19E5BA-5E1D-43A2-8B72-9244389FD8B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33236" y="1916832"/>
            <a:ext cx="8153400" cy="1317607"/>
          </a:xfrm>
        </p:spPr>
      </p:pic>
    </p:spTree>
    <p:extLst>
      <p:ext uri="{BB962C8B-B14F-4D97-AF65-F5344CB8AC3E}">
        <p14:creationId xmlns:p14="http://schemas.microsoft.com/office/powerpoint/2010/main" val="978485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공용체</a:t>
            </a:r>
            <a:r>
              <a:rPr lang="en-US" altLang="ko-KR" dirty="0"/>
              <a:t>(Union)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같은 메모리 영역을 여러 개의 변수가 공유하도록 하는 것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13739" y="2348880"/>
            <a:ext cx="7777162" cy="136815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union</a:t>
            </a:r>
            <a:r>
              <a:rPr lang="en-US" altLang="ko-KR" sz="1600" dirty="0">
                <a:latin typeface="Consolas" panose="020B0609020204030204" pitchFamily="49" charset="0"/>
              </a:rPr>
              <a:t> example </a:t>
            </a:r>
          </a:p>
          <a:p>
            <a:pPr marL="342900" indent="-342900">
              <a:spcBef>
                <a:spcPts val="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{</a:t>
            </a:r>
          </a:p>
          <a:p>
            <a:pPr marL="342900" indent="-342900">
              <a:spcBef>
                <a:spcPts val="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	char c;	// </a:t>
            </a:r>
            <a:r>
              <a:rPr lang="ko-KR" altLang="en-US" sz="1600" dirty="0">
                <a:latin typeface="Consolas" panose="020B0609020204030204" pitchFamily="49" charset="0"/>
              </a:rPr>
              <a:t>같은 기억 공간 공유</a:t>
            </a:r>
          </a:p>
          <a:p>
            <a:pPr marL="342900" indent="-342900">
              <a:spcBef>
                <a:spcPts val="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ko-KR" altLang="en-US" sz="1600" dirty="0">
                <a:latin typeface="Consolas" panose="020B0609020204030204" pitchFamily="49" charset="0"/>
              </a:rPr>
              <a:t>	</a:t>
            </a:r>
            <a:r>
              <a:rPr lang="en-US" altLang="ko-KR" sz="1600" dirty="0">
                <a:latin typeface="Consolas" panose="020B0609020204030204" pitchFamily="49" charset="0"/>
              </a:rPr>
              <a:t>int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;	// </a:t>
            </a:r>
            <a:r>
              <a:rPr lang="ko-KR" altLang="en-US" sz="1600" dirty="0">
                <a:latin typeface="Consolas" panose="020B0609020204030204" pitchFamily="49" charset="0"/>
              </a:rPr>
              <a:t>같은 기억 공간 공유</a:t>
            </a:r>
          </a:p>
          <a:p>
            <a:pPr marL="342900" indent="-342900">
              <a:spcBef>
                <a:spcPts val="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};</a:t>
            </a:r>
            <a:endParaRPr lang="en-US" altLang="en-US" sz="1600" dirty="0">
              <a:latin typeface="Consolas" panose="020B0609020204030204" pitchFamily="49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5421624" cy="26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958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02155" y="980728"/>
            <a:ext cx="7777162" cy="476455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union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example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c;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union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example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data;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data.c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'A'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data.c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:%c   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data.i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:%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data.c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data.i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data.i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10000;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data.c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:%c   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data.i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:%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data.c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data.i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4E49EC6-9B18-4ED9-8CC8-DF688BF25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9" y="5745278"/>
            <a:ext cx="7777162" cy="10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27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B301DF-0776-4118-B0BB-7862BB05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6CDD867-ADAE-4CB8-A257-50B7F7529A9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700808"/>
            <a:ext cx="8153400" cy="1322364"/>
          </a:xfrm>
        </p:spPr>
      </p:pic>
    </p:spTree>
    <p:extLst>
      <p:ext uri="{BB962C8B-B14F-4D97-AF65-F5344CB8AC3E}">
        <p14:creationId xmlns:p14="http://schemas.microsoft.com/office/powerpoint/2010/main" val="20867372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열거형</a:t>
            </a:r>
            <a:r>
              <a:rPr lang="en-US" altLang="ko-KR" dirty="0"/>
              <a:t>(Enumeration)</a:t>
            </a:r>
            <a:endParaRPr lang="ko-KR" alt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8" y="1484784"/>
            <a:ext cx="91154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47339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457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열거형의</a:t>
            </a:r>
            <a:r>
              <a:rPr lang="ko-KR" altLang="en-US" dirty="0"/>
              <a:t> 초기화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02155" y="1772816"/>
            <a:ext cx="7777162" cy="180020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enum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levels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altLang="ko-KR" sz="1600" dirty="0">
                <a:solidFill>
                  <a:srgbClr val="2F4F4F"/>
                </a:solidFill>
                <a:latin typeface="Consolas" panose="020B0609020204030204" pitchFamily="49" charset="0"/>
              </a:rPr>
              <a:t>low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1, </a:t>
            </a:r>
            <a:r>
              <a:rPr lang="en-US" altLang="ko-KR" sz="1600" dirty="0">
                <a:solidFill>
                  <a:srgbClr val="2F4F4F"/>
                </a:solidFill>
                <a:latin typeface="Consolas" panose="020B0609020204030204" pitchFamily="49" charset="0"/>
              </a:rPr>
              <a:t>medium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2F4F4F"/>
                </a:solidFill>
                <a:latin typeface="Consolas" panose="020B0609020204030204" pitchFamily="49" charset="0"/>
              </a:rPr>
              <a:t>high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};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enum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levels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altLang="ko-KR" sz="1600" dirty="0">
                <a:solidFill>
                  <a:srgbClr val="2F4F4F"/>
                </a:solidFill>
                <a:latin typeface="Consolas" panose="020B0609020204030204" pitchFamily="49" charset="0"/>
              </a:rPr>
              <a:t>low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10, </a:t>
            </a:r>
            <a:r>
              <a:rPr lang="en-US" altLang="ko-KR" sz="1600" dirty="0">
                <a:solidFill>
                  <a:srgbClr val="2F4F4F"/>
                </a:solidFill>
                <a:latin typeface="Consolas" panose="020B0609020204030204" pitchFamily="49" charset="0"/>
              </a:rPr>
              <a:t>medium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20, </a:t>
            </a:r>
            <a:r>
              <a:rPr lang="en-US" altLang="ko-KR" sz="1600" dirty="0">
                <a:solidFill>
                  <a:srgbClr val="2F4F4F"/>
                </a:solidFill>
                <a:latin typeface="Consolas" panose="020B0609020204030204" pitchFamily="49" charset="0"/>
              </a:rPr>
              <a:t>high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30 };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enum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levels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english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english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600" dirty="0">
                <a:solidFill>
                  <a:srgbClr val="2F4F4F"/>
                </a:solidFill>
                <a:latin typeface="Consolas" panose="020B0609020204030204" pitchFamily="49" charset="0"/>
              </a:rPr>
              <a:t>high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00830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/>
              <a:t>요일을 나타내는 </a:t>
            </a:r>
            <a:r>
              <a:rPr lang="ko-KR" altLang="en-US" dirty="0" err="1"/>
              <a:t>열거형을</a:t>
            </a:r>
            <a:r>
              <a:rPr lang="ko-KR" altLang="en-US" dirty="0"/>
              <a:t> 정의하고 이것을 이용하여 다음과 같이 </a:t>
            </a:r>
            <a:r>
              <a:rPr lang="ko-KR" altLang="en-US" dirty="0" err="1"/>
              <a:t>출력해보자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C67AB1C-260F-45C1-88D3-DA75831B3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08920"/>
            <a:ext cx="7488832" cy="17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75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소스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02155" y="1772816"/>
            <a:ext cx="7777162" cy="432048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enum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days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altLang="ko-KR" sz="1600" dirty="0">
                <a:solidFill>
                  <a:srgbClr val="2F4F4F"/>
                </a:solidFill>
                <a:latin typeface="Consolas" panose="020B0609020204030204" pitchFamily="49" charset="0"/>
              </a:rPr>
              <a:t>MON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2F4F4F"/>
                </a:solidFill>
                <a:latin typeface="Consolas" panose="020B0609020204030204" pitchFamily="49" charset="0"/>
              </a:rPr>
              <a:t>TUE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2F4F4F"/>
                </a:solidFill>
                <a:latin typeface="Consolas" panose="020B0609020204030204" pitchFamily="49" charset="0"/>
              </a:rPr>
              <a:t>WED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2F4F4F"/>
                </a:solidFill>
                <a:latin typeface="Consolas" panose="020B0609020204030204" pitchFamily="49" charset="0"/>
              </a:rPr>
              <a:t>THU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2F4F4F"/>
                </a:solidFill>
                <a:latin typeface="Consolas" panose="020B0609020204030204" pitchFamily="49" charset="0"/>
              </a:rPr>
              <a:t>FRI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2F4F4F"/>
                </a:solidFill>
                <a:latin typeface="Consolas" panose="020B0609020204030204" pitchFamily="49" charset="0"/>
              </a:rPr>
              <a:t>SAT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2F4F4F"/>
                </a:solidFill>
                <a:latin typeface="Consolas" panose="020B0609020204030204" pitchFamily="49" charset="0"/>
              </a:rPr>
              <a:t>SUN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};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포인터들의 배열을 만들고 문자열 상수로 초기화한다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days_name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[] =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monday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tuesday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wednesday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thursday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friday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saturday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sunday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};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enum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days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d;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(d = </a:t>
            </a:r>
            <a:r>
              <a:rPr lang="nn-NO" altLang="ko-KR" sz="1600" dirty="0">
                <a:solidFill>
                  <a:srgbClr val="2F4F4F"/>
                </a:solidFill>
                <a:latin typeface="Consolas" panose="020B0609020204030204" pitchFamily="49" charset="0"/>
              </a:rPr>
              <a:t>MON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d &lt;= </a:t>
            </a:r>
            <a:r>
              <a:rPr lang="nn-NO" altLang="ko-KR" sz="1600" dirty="0">
                <a:solidFill>
                  <a:srgbClr val="2F4F4F"/>
                </a:solidFill>
                <a:latin typeface="Consolas" panose="020B0609020204030204" pitchFamily="49" charset="0"/>
              </a:rPr>
              <a:t>SUN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d++)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번째 요일의 이름은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%s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d,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days_name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[d]);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en-US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088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typedef</a:t>
            </a:r>
            <a:r>
              <a:rPr lang="ko-KR" altLang="en-US" dirty="0"/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새로운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자료형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(type)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을 정의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(define)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하는 것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400183" cy="356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4855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typedef</a:t>
            </a:r>
            <a:r>
              <a:rPr lang="ko-KR" altLang="en-US" dirty="0"/>
              <a:t>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0011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설명선 2 3"/>
          <p:cNvSpPr/>
          <p:nvPr/>
        </p:nvSpPr>
        <p:spPr>
          <a:xfrm>
            <a:off x="4470557" y="4491632"/>
            <a:ext cx="1871638" cy="59355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76919"/>
              <a:gd name="adj6" fmla="val 904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latin typeface="굴림" panose="020B0600000101010101" pitchFamily="50" charset="-127"/>
                <a:ea typeface="굴림" panose="020B0600000101010101" pitchFamily="50" charset="-127"/>
              </a:rPr>
              <a:t>기존의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600" dirty="0" err="1">
                <a:latin typeface="굴림" panose="020B0600000101010101" pitchFamily="50" charset="-127"/>
                <a:ea typeface="굴림" panose="020B0600000101010101" pitchFamily="50" charset="-127"/>
              </a:rPr>
              <a:t>자료형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설명선 2 7"/>
          <p:cNvSpPr/>
          <p:nvPr/>
        </p:nvSpPr>
        <p:spPr>
          <a:xfrm>
            <a:off x="6876256" y="4491633"/>
            <a:ext cx="1871638" cy="59355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8330"/>
              <a:gd name="adj6" fmla="val 24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새로운 </a:t>
            </a:r>
            <a:r>
              <a:rPr lang="ko-KR" altLang="en-US" sz="1600" dirty="0" err="1">
                <a:latin typeface="굴림" panose="020B0600000101010101" pitchFamily="50" charset="-127"/>
                <a:ea typeface="굴림" panose="020B0600000101010101" pitchFamily="50" charset="-127"/>
              </a:rPr>
              <a:t>자료형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503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구조체의 필요성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6781865-A758-421C-9662-3344854A97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8302" y="1628800"/>
            <a:ext cx="8153400" cy="4495800"/>
          </a:xfrm>
        </p:spPr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위의 데이터들은 서로 묶여 있지 않으므로 다루기가 상당히 불편하다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한 학생에 대한 데이 터를 하나로 묶어서 취급할 수 있다면 편리할 것이다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이런 경우에 다음과 같이 구조체를 사용한다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" name="아래쪽 화살표 3"/>
          <p:cNvSpPr/>
          <p:nvPr/>
        </p:nvSpPr>
        <p:spPr>
          <a:xfrm>
            <a:off x="1331640" y="4123469"/>
            <a:ext cx="684212" cy="576263"/>
          </a:xfrm>
          <a:prstGeom prst="downArrow">
            <a:avLst>
              <a:gd name="adj1" fmla="val 2104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539552" y="2912470"/>
            <a:ext cx="2736304" cy="11255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540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휴먼명조" pitchFamily="2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</a:rPr>
              <a:t> number;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휴먼명조" pitchFamily="2" charset="-127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</a:rPr>
              <a:t> name[10];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휴먼명조" pitchFamily="2" charset="-127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</a:rPr>
              <a:t> grade;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39552" y="4717118"/>
            <a:ext cx="2736304" cy="181588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540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  <a:ea typeface="휴먼명조" pitchFamily="2" charset="-127"/>
              </a:rPr>
              <a:t>struct</a:t>
            </a:r>
            <a:r>
              <a:rPr lang="ko-KR" altLang="en-US" sz="1600" dirty="0">
                <a:solidFill>
                  <a:srgbClr val="0000FF"/>
                </a:solidFill>
                <a:latin typeface="Consolas" panose="020B0609020204030204" pitchFamily="49" charset="0"/>
                <a:ea typeface="휴먼명조" pitchFamily="2" charset="-127"/>
              </a:rPr>
              <a:t> </a:t>
            </a:r>
            <a:r>
              <a:rPr lang="en-US" altLang="ko-KR" sz="1600" dirty="0">
                <a:latin typeface="Consolas" panose="020B0609020204030204" pitchFamily="49" charset="0"/>
                <a:ea typeface="휴먼명조" pitchFamily="2" charset="-127"/>
              </a:rPr>
              <a:t>student {</a:t>
            </a:r>
          </a:p>
          <a:p>
            <a:pPr indent="460375" eaLnBrk="1" hangingPunct="1">
              <a:lnSpc>
                <a:spcPct val="14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휴먼명조" pitchFamily="2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</a:rPr>
              <a:t> number;</a:t>
            </a:r>
          </a:p>
          <a:p>
            <a:pPr indent="460375" eaLnBrk="1" hangingPunct="1">
              <a:lnSpc>
                <a:spcPct val="14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휴먼명조" pitchFamily="2" charset="-127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</a:rPr>
              <a:t> name[10];</a:t>
            </a:r>
          </a:p>
          <a:p>
            <a:pPr indent="460375" eaLnBrk="1" hangingPunct="1">
              <a:lnSpc>
                <a:spcPct val="14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휴먼명조" pitchFamily="2" charset="-127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</a:rPr>
              <a:t> grade;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</a:rPr>
              <a:t>};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5F57CCF-D012-46CD-BF34-E4490FD03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980" y="4220720"/>
            <a:ext cx="5816797" cy="22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typedef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예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02155" y="1772816"/>
            <a:ext cx="7777162" cy="158417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typedef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INT32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typedef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UINT32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INT32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	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int </a:t>
            </a:r>
            <a:r>
              <a:rPr lang="en-US" altLang="ko-KR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;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와 같다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UINT32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	k;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unsigned int k;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와 같다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02155" y="3933056"/>
            <a:ext cx="7777162" cy="158417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typedef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x;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y;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2252482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en-US" altLang="ko-KR" dirty="0"/>
              <a:t>2</a:t>
            </a:r>
            <a:r>
              <a:rPr lang="ko-KR" altLang="en-US" dirty="0"/>
              <a:t>차원 공간에서의 점을 구조체로 표현한 다음에 이 구조체를 </a:t>
            </a:r>
            <a:r>
              <a:rPr lang="en-US" altLang="ko-KR" dirty="0" err="1">
                <a:latin typeface="Consolas" panose="020B0609020204030204" pitchFamily="49" charset="0"/>
              </a:rPr>
              <a:t>typedef</a:t>
            </a:r>
            <a:r>
              <a:rPr lang="ko-KR" altLang="en-US" dirty="0"/>
              <a:t>을 이용하여 새로운 타입인 </a:t>
            </a:r>
            <a:r>
              <a:rPr lang="en-US" altLang="ko-KR" dirty="0">
                <a:latin typeface="Consolas" panose="020B0609020204030204" pitchFamily="49" charset="0"/>
              </a:rPr>
              <a:t>POINT</a:t>
            </a:r>
            <a:r>
              <a:rPr lang="ko-KR" altLang="en-US" dirty="0"/>
              <a:t>로 정의한다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0"/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301F050-61E3-4659-9CD8-78F8ECDCE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36912"/>
            <a:ext cx="7775776" cy="9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457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소스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43508" y="476672"/>
            <a:ext cx="8856984" cy="554461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typedef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x;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y;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r-FR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translate(</a:t>
            </a:r>
            <a:r>
              <a:rPr lang="fr-FR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delta</a:t>
            </a: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p = { 2, 3 };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delta = { 10, 10 };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result;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result = translate(p, delta);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"(%d, %d)+(%d, %d)-&gt;(%d, %d)\n"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p.x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p.y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delta.x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delta.y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result.x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result.y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947133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소스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27584" y="1916832"/>
            <a:ext cx="7777162" cy="25922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r-FR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translate(</a:t>
            </a:r>
            <a:r>
              <a:rPr lang="fr-FR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delta</a:t>
            </a: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new_p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new_p.x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altLang="ko-K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delta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new_p.y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altLang="ko-K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delta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new_p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300B46-188E-4678-A530-435F0AD6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D9B9628-3321-49D3-9C4E-BA7C935F251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628800"/>
            <a:ext cx="8153400" cy="1882642"/>
          </a:xfrm>
        </p:spPr>
      </p:pic>
    </p:spTree>
    <p:extLst>
      <p:ext uri="{BB962C8B-B14F-4D97-AF65-F5344CB8AC3E}">
        <p14:creationId xmlns:p14="http://schemas.microsoft.com/office/powerpoint/2010/main" val="28334464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26C489-9F11-4C0E-BC8C-8F576D5D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Mini</a:t>
            </a:r>
            <a:r>
              <a:rPr lang="ko-KR" altLang="en-US" dirty="0"/>
              <a:t> </a:t>
            </a:r>
            <a:r>
              <a:rPr lang="en-US" altLang="ko-KR" dirty="0"/>
              <a:t>Project: </a:t>
            </a:r>
            <a:r>
              <a:rPr lang="ko-KR" altLang="en-US" dirty="0"/>
              <a:t>도서관 관리 프로그램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9A6C44-6155-4359-BF10-1261B69443A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도서관에서 소장 도서들을 관리할 수 있는 프로그램을 작성해보자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굴림" panose="020B0600000101010101" pitchFamily="50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책 정보를 저장할 수 있는 구조체를 정의한다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굴림" panose="020B0600000101010101" pitchFamily="50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휴먼명조"/>
            </a:endParaRPr>
          </a:p>
          <a:p>
            <a:pPr latinLnBrk="0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20155FA-CE87-4077-9AE5-DE26D776E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348880"/>
            <a:ext cx="7602845" cy="201622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7E4D2FD-9A70-42E8-B794-C491C96C3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86" y="4596887"/>
            <a:ext cx="3554735" cy="20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77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/>
              <a:t>Q &amp; A</a:t>
            </a:r>
          </a:p>
        </p:txBody>
      </p:sp>
      <p:pic>
        <p:nvPicPr>
          <p:cNvPr id="61443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CF952F8-DE04-4C35-A676-D14BBB2DC96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8813" y="1646640"/>
            <a:ext cx="8153400" cy="1404291"/>
          </a:xfrm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8197" name="Picture 5" descr="MC90043492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5909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64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구조체 선언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E4B65299-105D-43DE-8AAF-36D1BEC2C07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130008"/>
            <a:ext cx="8153400" cy="3436183"/>
          </a:xfrm>
        </p:spPr>
      </p:pic>
    </p:spTree>
    <p:extLst>
      <p:ext uri="{BB962C8B-B14F-4D97-AF65-F5344CB8AC3E}">
        <p14:creationId xmlns:p14="http://schemas.microsoft.com/office/powerpoint/2010/main" val="21765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구조체 선언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>
                <a:latin typeface="Comic Sans MS" pitchFamily="66" charset="0"/>
              </a:rPr>
              <a:t>구조체 선언은 변수 선언이 아니다</a:t>
            </a:r>
            <a:r>
              <a:rPr lang="en-US" altLang="ko-KR" dirty="0">
                <a:latin typeface="Comic Sans MS" pitchFamily="66" charset="0"/>
              </a:rPr>
              <a:t>.</a:t>
            </a:r>
            <a:endParaRPr lang="ko-KR" altLang="en-US" dirty="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2549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1187450" y="1628775"/>
            <a:ext cx="48244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</a:pPr>
            <a:endParaRPr lang="ko-KR" altLang="en-US" sz="2000" dirty="0">
              <a:latin typeface="Comic Sans MS" pitchFamily="66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0" y="2425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822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40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1" y="4674410"/>
            <a:ext cx="8334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구조체 변수 선언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2690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58007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9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2773</Words>
  <Application>Microsoft Office PowerPoint</Application>
  <PresentationFormat>화면 슬라이드 쇼(4:3)</PresentationFormat>
  <Paragraphs>497</Paragraphs>
  <Slides>56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56</vt:i4>
      </vt:variant>
    </vt:vector>
  </HeadingPairs>
  <TitlesOfParts>
    <vt:vector size="79" baseType="lpstr">
      <vt:lpstr>HY얕은샘물M</vt:lpstr>
      <vt:lpstr>HY헤드라인M</vt:lpstr>
      <vt:lpstr>YDVYMjOStd12</vt:lpstr>
      <vt:lpstr>굴림</vt:lpstr>
      <vt:lpstr>새굴림</vt:lpstr>
      <vt:lpstr>함초롬돋움</vt:lpstr>
      <vt:lpstr>휴먼명조</vt:lpstr>
      <vt:lpstr>Arial</vt:lpstr>
      <vt:lpstr>Century Schoolbook</vt:lpstr>
      <vt:lpstr>Comic Sans MS</vt:lpstr>
      <vt:lpstr>Consolas</vt:lpstr>
      <vt:lpstr>Symbol</vt:lpstr>
      <vt:lpstr>Trebuchet MS</vt:lpstr>
      <vt:lpstr>Tw Cen MT</vt:lpstr>
      <vt:lpstr>Wingdings</vt:lpstr>
      <vt:lpstr>Wingdings 2</vt:lpstr>
      <vt:lpstr>가을</vt:lpstr>
      <vt:lpstr>2_Crayons</vt:lpstr>
      <vt:lpstr>3_Crayons</vt:lpstr>
      <vt:lpstr>4_Crayons</vt:lpstr>
      <vt:lpstr>5_Crayons</vt:lpstr>
      <vt:lpstr>6_Crayons</vt:lpstr>
      <vt:lpstr>7_Crayons</vt:lpstr>
      <vt:lpstr>PowerPoint 프레젠테이션</vt:lpstr>
      <vt:lpstr>이번 장에서 학습할 내용</vt:lpstr>
      <vt:lpstr>이번 장에서 만들 프로그램</vt:lpstr>
      <vt:lpstr>구조체의 필요성</vt:lpstr>
      <vt:lpstr>구조체의 필요성</vt:lpstr>
      <vt:lpstr>중간 점검</vt:lpstr>
      <vt:lpstr>구조체 선언</vt:lpstr>
      <vt:lpstr>구조체 선언</vt:lpstr>
      <vt:lpstr>구조체 변수 선언</vt:lpstr>
      <vt:lpstr>구조체의 초기화</vt:lpstr>
      <vt:lpstr>구조체 멤버 참조</vt:lpstr>
      <vt:lpstr>구조체 선언과 구조체 변수 선언</vt:lpstr>
      <vt:lpstr>예제 #1</vt:lpstr>
      <vt:lpstr>예제 #1</vt:lpstr>
      <vt:lpstr>예제 #2</vt:lpstr>
      <vt:lpstr>중간점검</vt:lpstr>
      <vt:lpstr>Lab: 점을 구조체로 표현하자</vt:lpstr>
      <vt:lpstr>Sol:</vt:lpstr>
      <vt:lpstr>구조체 변수의 대입</vt:lpstr>
      <vt:lpstr>구조체 변수의 비교</vt:lpstr>
      <vt:lpstr>중간점검</vt:lpstr>
      <vt:lpstr>구조체 배열</vt:lpstr>
      <vt:lpstr>구조체 배열</vt:lpstr>
      <vt:lpstr>구조체 배열의 초기화</vt:lpstr>
      <vt:lpstr>예제 #1</vt:lpstr>
      <vt:lpstr>PowerPoint 프레젠테이션</vt:lpstr>
      <vt:lpstr>중간 점검</vt:lpstr>
      <vt:lpstr>Lab: 4지 선다 퀴즈 시스템 만들기</vt:lpstr>
      <vt:lpstr>Sol:</vt:lpstr>
      <vt:lpstr>Sol:</vt:lpstr>
      <vt:lpstr>구조체와 함수</vt:lpstr>
      <vt:lpstr>구조체와 함수</vt:lpstr>
      <vt:lpstr>예제 #1</vt:lpstr>
      <vt:lpstr>예제 #1</vt:lpstr>
      <vt:lpstr>예제 #1</vt:lpstr>
      <vt:lpstr>중간 점검</vt:lpstr>
      <vt:lpstr>구조체와 포인터</vt:lpstr>
      <vt:lpstr>-&gt; 연산자</vt:lpstr>
      <vt:lpstr>예제</vt:lpstr>
      <vt:lpstr>실행 결과</vt:lpstr>
      <vt:lpstr>공용체(Union)</vt:lpstr>
      <vt:lpstr>예제</vt:lpstr>
      <vt:lpstr>중간점검</vt:lpstr>
      <vt:lpstr>열거형(Enumeration)</vt:lpstr>
      <vt:lpstr>열거형의 초기화</vt:lpstr>
      <vt:lpstr>예제</vt:lpstr>
      <vt:lpstr>예제 소스</vt:lpstr>
      <vt:lpstr>typedef </vt:lpstr>
      <vt:lpstr>typedef </vt:lpstr>
      <vt:lpstr>typedef의 예</vt:lpstr>
      <vt:lpstr>예제 #1</vt:lpstr>
      <vt:lpstr>예제 소스</vt:lpstr>
      <vt:lpstr>예제 소스</vt:lpstr>
      <vt:lpstr>중간점검</vt:lpstr>
      <vt:lpstr>Mini Project: 도서관 관리 프로그램</vt:lpstr>
      <vt:lpstr>Q &amp; A</vt:lpstr>
    </vt:vector>
  </TitlesOfParts>
  <Company>web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11장 포인터</dc:title>
  <dc:creator>web</dc:creator>
  <cp:lastModifiedBy>조종만</cp:lastModifiedBy>
  <cp:revision>308</cp:revision>
  <dcterms:created xsi:type="dcterms:W3CDTF">2007-11-08T01:24:05Z</dcterms:created>
  <dcterms:modified xsi:type="dcterms:W3CDTF">2022-01-05T03:22:10Z</dcterms:modified>
</cp:coreProperties>
</file>